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4.xml" ContentType="application/inkml+xml"/>
  <Override PartName="/ppt/notesMasters/notesMaster1.xml" ContentType="application/vnd.openxmlformats-officedocument.presentationml.notesMaster+xml"/>
  <Override PartName="/ppt/ink/ink25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2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74" r:id="rId12"/>
    <p:sldId id="269" r:id="rId13"/>
    <p:sldId id="283" r:id="rId14"/>
    <p:sldId id="284" r:id="rId15"/>
    <p:sldId id="272" r:id="rId16"/>
  </p:sldIdLst>
  <p:sldSz cx="9144000" cy="5143500" type="screen16x9"/>
  <p:notesSz cx="6858000" cy="9144000"/>
  <p:embeddedFontLst>
    <p:embeddedFont>
      <p:font typeface="Anton" pitchFamily="2" charset="0"/>
      <p:regular r:id="rId18"/>
    </p:embeddedFon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Barlow Semi Condensed" panose="00000506000000000000" pitchFamily="2" charset="0"/>
      <p:regular r:id="rId23"/>
      <p:bold r:id="rId24"/>
      <p:italic r:id="rId25"/>
      <p:boldItalic r:id="rId26"/>
    </p:embeddedFont>
    <p:embeddedFont>
      <p:font typeface="Barlow Semi Condensed Light" panose="00000406000000000000" pitchFamily="2" charset="0"/>
      <p:regular r:id="rId27"/>
      <p:bold r:id="rId28"/>
      <p:italic r:id="rId29"/>
      <p:boldItalic r:id="rId30"/>
    </p:embeddedFont>
    <p:embeddedFont>
      <p:font typeface="Denk One" panose="020B0604020202020204" charset="0"/>
      <p:regular r:id="rId31"/>
    </p:embeddedFont>
    <p:embeddedFont>
      <p:font typeface="Fira Sans Extra Condensed" panose="020B05030500000200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8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6T21:22:22.4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 0,'1'0,"0"0,-1 1,1-1,0 0,0 1,-1-1,1 0,0 1,-1-1,1 1,0-1,-1 1,1-1,-1 1,1 0,-1-1,1 1,-1 0,1-1,-1 1,0 0,1-1,-1 1,0 0,1 0,-1 0,0 1,4 25,-3-24,12 89,-10-80,0 1,1-1,1 0,0 0,9 14,-7-13,112 178,-115-185,0-1,1 0,-1 1,1-1,0-1,0 1,0-1,1 0,-1 0,1-1,10 5,-6-5,-1 0,1-1,-1 0,1 0,0-1,0 0,13-1,-6-1,-8 2,1-1,-1-1,1 0,-1 0,11-3,-18 3,0 1,0-1,0 0,1 0,-1 0,0-1,-1 1,1 0,0-1,0 1,-1-1,1 0,-1 1,1-1,-1 0,1 0,-1 0,0 0,0 0,0 0,-1 0,1-1,0 1,-1 0,1 0,-1-3,1-6,0 1,-2-1,1 1,-1-1,0 1,-5-15,-23-63,10 33,15 42,-1 0,0 0,-1 1,0 0,-1 0,-1 0,0 1,0 0,-18-17,19 21,0 1,-1 0,0 0,-1 1,1 0,-1 0,0 1,0 1,0-1,-1 1,1 1,-1 0,0 0,-12 0,-21 0,-66 7,107-4,0-1,-1 1,1-1,0 1,0 0,0 0,0 0,0 0,0 0,0 0,0 0,1 1,-1-1,0 1,1-1,-1 1,1 0,-3 3,0 3,-1 0,1 1,-4 11,0 2,0-3,1 0,1 1,1-1,1 1,-3 33,4 101,3-97,0-52,0 1,1-1,-1 0,1 1,0-1,1 0,-1 0,1 0,0 0,0 0,0 0,1-1,0 1,6 7,-4-7,-1-1,2 1,-1-1,0 0,1-1,0 1,0-1,0 0,0 0,0-1,9 2,20 5,63 6,31 5,-73-11,-27-4,59 4,-45-8,-23 0,0 0,0-2,0 0,25-5,-42 5,-1 0,1 0,-1 1,1-2,-1 1,0 0,1 0,-1-1,0 1,0-1,0 0,0 0,0 1,0-1,-1 0,1-1,-1 1,1 0,-1 0,0-1,0 1,0-1,0 1,0-1,-1 1,1-1,-1 1,1-1,-1-3,0 1,0 0,-1 0,1-1,-1 1,0 0,0 0,-1 0,0 0,0 0,0 0,0 1,-1-1,0 1,-4-6,-15-16,-1-3,-36-53,-27-49,58 89,13 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5.3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24575,'0'2'0,"0"2"0,2 6 0,1 4 0,2 8 0,2 6 0,4 9 0,2 4 0,0 3 0,1 3 0,0-2 0,0-1 0,-4-5 0,0-4 0,-3-5 0,-1-5 0,-3-7-8191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6.1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 1 24575,'-2'4'0,"-3"8"0,0 5 0,-2 6 0,-3 10 0,-3 5 0,0-1 0,-1 3 0,1-2 0,0-3 0,0-4 0,3-3 0,3-4 0,0-6 0,2-7-8191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6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159 0 24575,'0'4'0,"-2"5"0,-6 10 0,-5 5 0,-3 5 0,-2 1 0,1 0 0,1-1 0,1-2 0,3-1 0,4-1 0,1 0 0,1-1 0,1-1 0,0-1 0,0-3 0,0-5-8191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7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150 0 24575,'-2'2'0,"-2"3"0,-4 2 0,1 5 0,-1 1 0,-1 3 0,-2-1 0,0 1 0,0 0 0,-1 1 0,0-1 0,0 0 0,2 1 0,2-1 0,2-3 0,-2 1 0,2 0 0,1-3-8191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8.6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24575,'2'0'0,"3"0"0,2 0 0,2 0 0,2 0 0,1 0 0,2 0 0,3 0 0,3 0 0,0 0 0,-2 0 0,1 0 0,-2 0 0,-2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6T21:23:36.0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881 76,'22'0,"-15"-1,1 1,0 0,0 1,15 2,-21-2,0 0,1-1,-1 1,0 0,0 1,0-1,0 0,0 1,0-1,0 1,0-1,-1 1,1 0,-1 0,1 0,-1 0,0 0,1 0,-1 0,1 3,4 16,0 1,-2-1,0 1,-1 0,-1 33,0-17,1 25,6 55,-3-67,-5-29,9 36,-5-25,0 0,-3 0,0 0,-5 42,1-2,3-9,-2 73,1-134,-1-1,1 0,-1 1,0-1,1 0,-1 0,0 0,-1 1,1-1,0 0,0-1,-1 1,1 0,-1 0,0-1,0 1,1-1,-1 1,0-1,0 0,0 1,0-1,-1 0,1-1,0 1,0 0,-1 0,-3 0,-8 1,1 0,-2-1,-21 0,24-1,-25 1,1-1,0-2,-1-2,-43-10,-186-54,221 59,31 7,0 0,-21-8,31 8,-1 0,1 0,0 0,0-1,0 0,0 0,0 0,0 0,1 0,-1-1,-3-4,-25-40,20 30,0 0,-25-27,27 36,-2-3,0-1,-15-20,24 27,0 1,0 0,0-1,1 1,-1-1,1 0,1 0,-1 0,1 0,-1-11,-2-45,-1-39,5-179,-1 274,0 0,0 0,-1 0,1 0,-1 0,-1 0,1 0,-1 1,-4-7,3 4,-1 0,2 0,-6-16,-6-32,-7-33,21 87,1 1,0 0,-1-1,1 1,0 0,0-1,0 1,0 0,0-1,1 1,-1 0,0-1,1 1,-1 0,1-1,-1 1,1 0,-1 0,1 0,0-1,0 1,-1 0,1 0,0 0,0 0,0 0,0 1,0-1,1 0,-1 0,0 1,0-1,0 1,1-1,-1 1,0-1,1 1,1-1,7 0,0 0,-1 1,1 0,16 3,0-1,-26-2,14-1,0 1,0 1,0 0,0 1,0 0,-1 1,1 1,18 8,157 87,-162-85,27 19,-1 0,-13-9,-29-17,0 1,1-2,0 0,0 0,0-1,23 6,-2-4,0-1,0-1,38 0,-63-5,0 0,1 1,-1 0,0 0,1 1,-1 0,14 6,-8-1,0 1,0 0,14 12,-19-13,0 0,-1 1,-1-1,1 2,-1-1,-1 1,1 0,-1 0,-1 1,7 15,-1 5,-2 0,8 42,-5-19,4-6,-11-35,-1-1,-1 1,3 13,-5-12,-4-3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57.20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521.82227"/>
      <inkml:brushProperty name="anchorY" value="-9406.86621"/>
      <inkml:brushProperty name="scaleFactor" value="0.5"/>
    </inkml:brush>
  </inkml:definitions>
  <inkml:trace contextRef="#ctx0" brushRef="#br0">229 1 24575,'0'0'0,"2"0"0,1 2 0,0 3 0,-1 4 0,1 6 0,3 5 0,2 6 0,-1 6 0,1 4 0,1 4 0,1 6 0,1 4 0,5 5 0,3 2 0,5-3 0,0 1 0,0-4 0,-2 1 0,2 1 0,1-1 0,-3-1 0,-3-3 0,-2-6 0,-2-5 0,3-1 0,0-4 0,-2-6 0,-3-6 0,-1-4 0,-1-2 0,0-3 0,2 2 0,0 1 0,3 1 0,3 6 0,1 1 0,4 7 0,7 3 0,0 1 0,7 1 0,2-2 0,5-2 0,4-4 0,2-5 0,3 0 0,-5-4 0,-5-4 0,-10-4 0,-7-1 0,-4 2 0,-2 3 0,-1 6 0,0 3 0,1 2 0,1 1 0,1 2 0,3 1 0,-5-3 0,1 0 0,-4-2 0,-1-2 0,-2-1 0,-2-2 0,0 1 0,-2 1 0,1 1 0,2 0 0,0 0 0,2 0 0,1-2 0,-2-5 0,2-1 0,2-1 0,1-2 0,2 1 0,1 0 0,-2 0 0,-2 0 0,0-1 0,1-3 0,-2-3 0,2-1 0,-3-2 0,2 0 0,1-2 0,-2 1 0,2-1 0,0 1 0,2 0 0,0 0 0,4-1 0,0 1 0,2 0 0,1 0 0,-1 0 0,1 0 0,5 0 0,-2 0 0,-1 0 0,-3 0 0,-3 0 0,-2 0 0,0 0 0,-3-2 0,-2 0 0,-2-1 0,-2 1 0,-1 0 0,-1-1 0,-1 0 0,1-2 0,2-2 0,2-1 0,3 0 0,2-1 0,-1 0 0,1 1 0,1 0 0,0-1 0,1-1 0,-2 0 0,0-1 0,1 1 0,-5 1 0,1-1 0,0 0 0,1 2 0,2-1 0,1 3 0,1-2 0,5 0 0,-1 2 0,2-2 0,-1-1 0,-6 0 0,0-1 0,-1-2 0,-1 3 0,2 0 0,0-1 0,5 0 0,1-1 0,1 3 0,-1-1 0,-1-1 0,1 3 0,-1-1 0,0-1 0,-1-1 0,-1 0 0,0-1 0,-1 0 0,0-1 0,0-3 0,-1 1 0,3-1 0,1 1 0,-6 1 0,0-3 0,-1 1 0,-1 1 0,-3 2 0,-1 4 0,-3 5 0,-5 4 0,-2 5 0,-5 6 0,-1 1 0,-4 2 0,-1 0 0,2-1 0,0 0 0,-1-1 0,2 0 0,4-3 0,7-3 0,7-3 0,8-1 0,8-2 0,-1-1 0,0 0 0,-1-1 0,-4 1 0,-4-1 0,-1 1 0,0-3 0,-2 1 0,1-1 0,0-1 0,2 0 0,1-2 0,-1 1 0,-3 1 0,-1 1 0,-3-1 0,0 1 0,-2-3 0,0 2 0,0-2 0,2 1 0,0-2 0,2 1 0,3 0 0,1 0 0,0 2 0,0-1 0,2 1 0,0-2 0,1 1 0,-2-1 0,0 1 0,0-2 0,1 2 0,1-2 0,0 2 0,-2 1 0,0 1 0,1-1 0,0 0 0,0 1 0,1-1 0,1 0 0,-1 1 0,-1 1 0,-3-2 0,-2 1 0,-3 0 0,-3-1 0,-1 0 0,-1 0 0,1 2 0,0 1 0,0 0 0,1 0 0,-2-1 0,1-1 0,-1 1 0,1 0 0,1 1 0,-5 0 0,-6 1 0,-8-1 0,-6 1 0,-2 0 0,-4 1 0,-1-1 0,-2 0 0,1 0 0,1 0 0,-1 0 0,-1 0 0,0 0 0,0 0 0,2 0 0,0 0 0,-1 0 0,0 0 0,2 0 0,0 0 0,-1 0 0,-1 2 0,0 3 0,-1 0 0,-1 0 0,0-2 0,1 0 0,-1-2 0,-3 0 0,-2-1 0,-2 0 0,-7 0 0,-4 0 0,-5-1 0,-1 1 0,2 0 0,3 0 0,2 0 0,4 0 0,0 0 0,5 0 0,4 0 0,2 2 0,1 3 0,-1 3 0,1 1 0,-1-1 0,1 1 0,0-1 0,3-3 0,0 1 0,-1 1 0,-2-1 0,-2 1 0,-3 1 0,-2 2 0,1-2 0,-2 0 0,2-1 0,2-2 0,2-1 0,3-2 0,4-1 0,3 1 0,3 0 0,1 0 0,-1 2 0,-5 0 0,-2-1 0,-4 0 0,-2-2 0,0 0 0,0 0 0,1 1 0,1 1 0,0 1 0,0 0 0,1 0 0,1-1 0,-1 1 0,0 0 0,0-1 0,1 1 0,-4 0 0,1-1 0,0 2 0,0-1 0,-2-1 0,1 2 0,-2-1 0,-2-1 0,1 0 0,-4-2 0,4 0 0,1-1 0,-3 0 0,2 0 0,1 2 0,1 1 0,-1 1 0,2 1 0,-3-2 0,-1 0 0,-1-1 0,-6-1 0,-5 0 0,-2-1 0,-2 0 0,-1 0 0,2 0 0,6-3 0,9 1 0,6-1 0,4-1 0,4-3 0,-3-1 0,0 1 0,-7-7 0,0 3 0,-4-2 0,-6 1 0,-5-3 0,-5-2 0,0-2 0,5 2 0,4 2 0,-1 1 0,9 1 0,3 4 0,5-1 0,4 4 0,3 1 0,2 0 0,-1-4 0,1-1 0,-1-2 0,-4 0 0,1-1 0,-3 0 0,1 3 0,-3-3 0,4 1 0,1 2 0,2 0 0,2 0 0,1 0 0,-3-3 0,1-1 0,1-5 0,-6-4 0,1 0 0,-2-1 0,2 2 0,-2 2 0,4 3 0,2 5 0,1 3 0,1 2 0,1 0 0,-1-1 0,1-1 0,2-1 0,2-3 0,0 1 0,-2-2 0,-2 0 0,-1 0 0,-1 0 0,-4-4 0,-1 1 0,-2-3 0,4 1 0,-2 2 0,3 2 0,0 0 0,1 2 0,1 1 0,3 0 0,1 0 0,-3-2 0,0 0 0,-3-5 0,2 0 0,0 1 0,3 1 0,1 2 0,-3-1 0,0 2 0,-1 2 0,3 1 0,0 0 0,-1 0 0,1-1 0,-1 3 0,0 0 0,0 0 0,1-1 0,1 0 0,0-1 0,-1-1 0,-1 3 0,0-1 0,-1 1 0,3-1 0,0-1 0,-1 0 0,0 2 0,0 0 0,-2 1 0,3 1 0,0-1 0,0-1 0,-1-4 0,-1 0 0,0-1 0,-1 3 0,1 0 0,-1-2 0,0 0 0,0-1 0,0 4 0,-3 2 0,1 2 0,-1 6 0,4 5 0,0 7 0,3 5 0,2 3 0,3 1 0,1 1 0,2 0 0,0 1 0,0 1 0,1-1 0,-1 1 0,0-2 0,1 0 0,-1 1 0,0 2 0,0 0 0,2 0 0,0 0 0,6-1 0,1 0 0,0-2 0,-2 0 0,1-6 0,0 1 0,-1-2 0,1-1 0,0 2 0,2 1 0,0 3 0,4 1 0,2 1 0,6 1 0,1 4 0,0-1 0,1 1 0,-1-1 0,0 0 0,1-1 0,4-1 0,3 3 0,0-3 0,2 0 0,-2-3 0,3-1 0,1 1 0,6 3 0,5 0 0,10 4 0,13 4 0,11 3 0,5 1 0,3 2 0,-8-6 0,-11-4 0,-13-6 0,-15-4 0,-11-6 0,-7-4 0,-1-4 0,7-2 0,4-2 0,11 2 0,7 2 0,2 2 0,9 5 0,1 2 0,-4 0 0,-4 1 0,-9-2 0,-7-4 0,-7-2 0,-6-3 0,-4-2 0,-1 0 0,-3-2 0,5 3 0,6 3 0,13-1 0,10 5 0,11 1 0,16 2 0,9 3 0,7-2 0,5 0 0,2-3 0,-6-3 0,-2 0 0,-12-2 0,-13-2 0,-13-1 0,-15-1 0,-12-1 0,-9 0 0,-3 0 0,-1 0 0,4 0 0,5-1 0,10 1 0,6 0 0,9 0 0,7 0 0,5 0 0,-1 0 0,-2 0 0,-6 0 0,-5 0 0,-4 0 0,-5 0 0,-4 0 0,1 0 0,-6 0 0,-2 0 0,2 0 0,2 0 0,1 0 0,2 0 0,-2 0 0,0 0 0,3 0 0,0-2 0,-1-3 0,-3 0 0,-2 1 0,-3-2 0,1-1 0,-1 0 0,-3 2 0,-4 2 0,0-2 0,-2 1 0,0 1 0,-1 1 0,-2 1 0,2 0 0,-2 1 0,3 0 0,-2 0 0,0-2 0,-2-1 0,0 1 0,-1 0 0,-1 1 0,0 0 0,2 0 0,1 1 0,1 0 0,3 0 0,-1-2 0,-1 0 0,1-1 0,2-3 0,-2 0 0,-1 0 0,-6 1 0,-12 6 0,1-1 0,0 0 0,0 0 0,0 0 0,0 0 0,0 0 0,0 0 0,0 0 0,0 0 0,0 0 0,0 0 0,0 0 0,0 1 0,0-1 0,0 0 0,0 0 0,0 0 0,0 0 0,0 0 0,0 0 0,0 0 0,0 0 0,0 0 0,0 0 0,0 0 0,0 0 0,0 0 0,0 0 0,1 0 0,-1 0 0,-16 5 0,-19 4 0,-15 2 0,-14 3 0,-12 2 0,-5-3 0,-3-1 0,6-3 0,9 0 0,12-2 0,12-3 0,9-1 0,7-2 0,4 2 0,3 2 0,0 0 0,0 1 0,-2 4 0,-5 2 0,-4 1 0,0 1 0,-1-1 0,-3 0 0,-2 0 0,-4-1 0,-2 0 0,-4 3 0,2-3 0,1 0 0,-2-1 0,3 0 0,-1 1 0,3-1 0,4-2 0,4 1 0,5-3 0,0-2 0,0-2 0,2-2 0,-2 0 0,-2-1 0,2 0 0,-4 0 0,-1-1 0,2 1 0,1 0 0,0-1 0,0 1 0,0 0 0,-2 0 0,-3 0 0,-1 0 0,0 0 0,0 0 0,1 0 0,-2 0 0,0 0 0,0 0 0,4 0 0,0 0 0,1 0 0,2 0 0,-2 0 0,-1-2 0,4 0 0,0-3 0,4 1 0,3 0 0,-2 1 0,-7 1 0,-4-2 0,-7-1 0,-4 0 0,1 0 0,-1 2 0,3 1 0,2 1 0,2 0 0,3 1 0,-1 0 0,0 0 0,1 1 0,1-4 0,3 1 0,0 0 0,-2-3 0,0-3 0,1-1 0,1 0 0,2 1 0,-2-1 0,1 0 0,0-1 0,5 2 0,-2-1 0,5 2 0,-1 0 0,3 1 0,1-1 0,2 2 0,2-1 0,3 0 0,1 2 0,-1-3 0,1-2 0,-3-7 0,2 0 0,-1-3 0,2 0 0,-2 1 0,3 2 0,-2 1 0,1 1 0,2 2 0,-1-5 0,3 0 0,-3-4 0,3 1 0,0-2 0,1 2 0,1 4 0,2 2 0,-1 0 0,2 0 0,1 1 0,-1 0 0,-2 1 0,0 2 0,-3 0 0,-1 1 0,0-1 0,2-1 0,-1 1 0,0 1 0,0-1 0,-1 1 0,0-1 0,-1-1 0,1 0 0,-1 0 0,0-1 0,0 2 0,0 1 0,0-1 0,0 0 0,2 0 0,1-2 0,-1 1 0,-2-5 0,-1-1 0,-1-2 0,-1-2 0,-1 1 0,1 2 0,0 1 0,2 5 0,0 3 0,0 9 0,3 7 0,1 6 0,2 6 0,2 3 0,2 2 0,1-1 0,2 0 0,0-3 0,0-2 0,0-2 0,1-2 0,-1-1 0,0-1 0,1 0 0,1-1 0,1 1 0,1 1 0,3 4 0,2 2 0,-1 0 0,1 1 0,5 1 0,3 3 0,1 2 0,2 0 0,0-1 0,-3 1 0,-1-1 0,-1-1 0,-2 3 0,2 2 0,-1-1 0,5 8 0,4 1 0,7 6 0,6 8 0,3-1 0,3 1 0,0-2 0,0-4 0,-4-1 0,-5-5 0,-2-4 0,-7-4 0,-3-3 0,-4-3 0,-3-3 0,-2-1 0,0-1 0,-1-1 0,2 0 0,1 1 0,2 1 0,2 1 0,0 1 0,2 0 0,-2-1 0,1-3 0,-1-3 0,-1-1 0,-2-1 0,-1-2 0,-1 0 0,-1-1 0,0 1 0,-1-1 0,3 3 0,3 5 0,2 5 0,2 2 0,6 3 0,4 1 0,0-4 0,0-3 0,-2-1 0,-1-3 0,-4-5 0,-2-2 0,0-2 0,0 3 0,5 4 0,0 4 0,4-1 0,1 1 0,-1-1 0,-1-2 0,-4-1 0,-4-3 0,-4-1 0,-2-3 0,-3-1 0,-1 1 0,-1-1 0,3 1 0,4 3 0,3 1 0,2 2 0,2 1 0,-3-1 0,1-1 0,-6-1 0,1-1 0,-2-1 0,-2 0 0,2 3 0,1-1 0,0 0 0,2-3 0,-2 0 0,0 0 0,-2-1 0,-1 1 0,1-1 0,0 2 0,2-1 0,1 1 0,3 3 0,1-1 0,0 0 0,0 0 0,-3 0 0,0-1 0,1-1 0,1 0 0,0 0 0,4 3 0,3-1 0,6 0 0,1 2 0,3 0 0,2 2 0,-3-1 0,-4-4 0,-6 0 0,-4-2 0,-1 0 0,0 0 0,-1 0 0,1 0 0,0 1 0,4-1 0,0 1 0,0 0 0,0 0 0,-1 0 0,0 0 0,-1 2 0,-2-2 0,0 0 0,-3-3 0,-2 0 0,0 0 0,1 1 0,0 0 0,1 1 0,-2 0 0,-1 1 0,0-3 0,-3 1 0,2 0 0,3 0 0,3 0 0,3 1 0,0 3 0,4 0 0,2 1 0,7-4 0,5 0 0,3 0 0,2-1 0,3 1 0,2-2 0,2 0 0,-1-3 0,6 4 0,5-2 0,-2-1 0,0-2 0,-5-2 0,-6-2 0,-8 0 0,-6-1 0,-7 0 0,-5-1 0,-5 1 0,-2-3 0,0-2 0,5-2 0,5-2 0,1-2 0,0-1 0,-1 0 0,-3 0 0,-2-1 0,0-2 0,-3-2 0,-2 0 0,-3 1 0,-1-2 0,-1-1 0,1-2 0,0 2 0,0 1 0,-3-1 0,-3 0 0,-2 0 0,-3 2 0,-2 2 0,-1 1 0,0 1 0,-1-2 0,1 1 0,-1 0 0,1 0 0,0 1 0,-1-2 0,1-2 0,0-2 0,0-3 0,0 2 0,3 2 0,-1 1 0,1 2 0,-1 1 0,2-1 0,1 1 0,1 0 0,1 0 0,-1 6 0,-1 5 0,-2 8 0,-1 6 0,-1 6 0,0 1 0,-1 3 0,-1-1 0,1 1 0,0 2 0,0 2 0,0 0 0,-1 0 0,-1 0 0,-3-2 0,-2-3 0,-3-3 0,0-3 0,-4 2 0,1-2 0,1 0 0,-2 0 0,-1-1 0,-1-1 0,-3 0 0,-1 0 0,-2 0 0,-1 0 0,-1 0 0,0-1 0,0 1 0,-5 0 0,-3-2 0,-2-3 0,-1 0 0,-6-2 0,-3-2 0,-4 2 0,0 1 0,-3-1 0,3 2 0,2 1 0,3 0 0,6-3 0,-1-1 0,4 1 0,5-1 0,-2-1 0,2 1 0,1 0 0,0-1 0,0-1 0,1 2 0,-2-1 0,-1 5 0,0-1 0,-1-1 0,2 1 0,-5-2 0,0 0 0,1-2 0,2-2 0,-1 0 0,3-1 0,0 0 0,1 0 0,0 0 0,-2-1 0,2 1 0,-2 0 0,-1 0 0,-7 0 0,-1 0 0,-5 0 0,-1 0 0,-1 0 0,0 0 0,1 0 0,2 0 0,5 0 0,4 0 0,2 0 0,2 0 0,3 0 0,-1 0 0,-1 0 0,-3-2 0,2-1 0,-4 1 0,-1 0 0,-2-2 0,6 1 0,-1-2 0,3-2 0,-1-2 0,1-1 0,-3-4 0,4 2 0,0-2 0,4 2 0,0-2 0,-1 0 0,1 1 0,2 2 0,-1-2 0,1 3 0,0 0 0,3 2 0,1 0 0,2-1 0,3 0 0,-3-3 0,2-2 0,0 1 0,-2-1 0,0 0 0,2 1 0,-1 1 0,2 2 0,0 0 0,1 1 0,-3-3 0,1-1 0,2-1 0,1-1 0,0 1 0,0-1 0,0 1 0,3 0 0,-4-2 0,1 0 0,-4-3 0,3-1 0,-1 0 0,1 0 0,3 3 0,0-1 0,2 1 0,0-1 0,-8-4 0,-2-1 0,-5-6 0,1 2 0,-5-3 0,3 6 0,1 3 0,4 4 0,-1 0 0,3 2 0,3 1 0,-4-3 0,2-1 0,0 3 0,-2 2 0,1 3 0,0 3 0,2 3 0,-2 2 0,-2-1 0,1 1 0,1 0 0,-4-2 0,1 1 0,0 0 0,3 1 0,-1-2 0,-2-2 0,1 1 0,2 0 0,-2 0 0,-1-2 0,1 0 0,2 2 0,3-1 0,1 2 0,1 0 0,1 1 0,-1 2 0,1 0 0,-4 1 0,-2 0 0,-1 0 0,1 0 0,0 1 0,2-1 0,1 0 0,0 0 0,1 2 0,0 1 0,0 2 0,0 4 0,1 2 0,-1 4 0,2 3 0,3 0 0,3 0 0,1-2 0,2-1 0,0 1 0,2-1 0,-1 0 0,1-1 0,-1-1 0,0 2 0,1 0 0,8-3 0,8-3 0,8-3 0,5-3 0,8-1 0,3-2 0,-2 0 0,0-1 0,-3 1 0,-4-1 0,-6 1 0,-2-1 0,-1 1 0,-2-2 0,-3-3 0,-1-2 0,1-5 0,3-3 0,2-4 0,2-8 0,-3-3 0,-2-1 0,-5 0 0,-2 1 0,-4 2 0,-3 0 0,-3 0 0,-2-1 0,-1-2 0,0-4 0,-1-1 0,0 1 0,-2 5 0,-2 2 0,-2 8 0,0 3 0,-2 4 0,0 4 0,-1 3 0,-1 3 0,-3-1 0,0 1 0,-1 1 0,1 1 0,1 0 0,0 1 0,0-1 0,-1 4 0,2 2 0,0 0 0,-2 2 0,0 1 0,0 2 0,1 1 0,0 3 0,3 0 0,0-2 0,0 2 0,3 0 0,-1 2 0,-1-1 0,0 3 0,1 1 0,0 2 0,-1 1 0,-1 1 0,-3 1 0,-1 0 0,0 0 0,0 1 0,3-1 0,1 0 0,2-3 0,3 1 0,1-1 0,3 1 0,0 1 0,1-3 0,1 1 0,-1 5 0,0 1 0,1 2 0,-1 3 0,0-1 0,0-3 0,0-2 0,0-2 0,0 0 0,3-1 0,4 0 0,5 5 0,4 0 0,4 0 0,7 2 0,2 2 0,1-4 0,1-3 0,-1-5 0,3-5 0,-3-6 0,-3-3 0,-3-4 0,-1-1 0,-1-2 0,0 0 0,1 0 0,-1 0 0,2-2 0,1-7 0,2-2 0,-1-5 0,2-2 0,-2-3 0,-4-4 0,-3-3 0,-5-7 0,-4-10 0,-5-4 0,-2-7 0,-3-12 0,-3 2 0,-2 7 0,-3 10 0,0 10 0,-1 9 0,-1 7 0,-3 4 0,0 6 0,-3-1 0,-3 3 0,-4-5 0,0 2 0,-2 1 0,-1 1 0,2 0 0,3 3 0,1 1 0,2 2 0,2-1 0,1 3 0,2 1 0,-2 1 0,-1 2 0,-3 0 0,-2 1 0,-4 1 0,-1-1 0,2 0 0,0 0 0,3 1 0,3 1 0,2 0 0,2 3 0,1 2 0,1 2 0,3 1 0,0 1 0,0 1 0,0-2 0,-4 2 0,0 0 0,-1 3 0,1 1 0,2 1 0,0 2 0,1 0 0,-3 1 0,0 1 0,0 1 0,0-2 0,2-2 0,3 1 0,0 0 0,3 2 0,-1 1 0,1 0 0,-1 1 0,-1 1 0,1 0 0,-2 0 0,2 0 0,1-2 0,2 0 0,1-1 0,1 1 0,-2 0 0,1 1 0,0 1 0,0-1 0,1-1 0,0-1 0,1 1 0,0 0 0,0 0 0,0 1 0,0 3 0,2 0 0,6 3 0,1-1 0,6-3 0,2-3 0,4-3 0,1-3 0,4-2 0,1-5 0,0-2 0,-1 0 0,-2-3 0,-1-1 0,-4-1 0,-1-1 0,-1-1 0,-1 0 0,2 0 0,0 0 0,3-3 0,-2-2 0,1-2 0,-1-3 0,-2-1 0,-2 0 0,-1 1 0,2 0 0,-2-2 0,0-3 0,0-6 0,-1-4 0,0-5 0,-1 0 0,0 0 0,-3-1 0,-2-4 0,-2-1 0,-3 0 0,-1-6 0,-1-7 0,0-7 0,0-11 0,-1-5 0,1-6 0,-5 7 0,0 12 0,0 14 0,-4 10 0,-1 9 0,-4 3 0,-1 4 0,-5-2 0,1-1 0,-5-1 0,2 2 0,1 5 0,3 2 0,2 4 0,0 1 0,0 1 0,2-1 0,0 2 0,-1 1 0,-2 0 0,0 1 0,-4-1 0,0 2 0,0 0 0,-1 1 0,2 1 0,-1 1 0,0 1 0,-1 0 0,0 0 0,-1 1 0,-1-1 0,3 0 0,1 3 0,4 2 0,4 2 0,1 2 0,1 2 0,0 3 0,0 1 0,0 2 0,1 0 0,2-1 0,3 1 0,-1 2 0,1 2 0,2 1 0,0 1 0,-2 2 0,1 2 0,1 2 0,0-1 0,1 0 0,0-1 0,0-1 0,1-3 0,0-3 0,0-4 0,1-1 0,-1-5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2:34.30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34.74243"/>
      <inkml:brushProperty name="anchorY" value="523.90112"/>
      <inkml:brushProperty name="scaleFactor" value="0.5"/>
    </inkml:brush>
  </inkml:definitions>
  <inkml:trace contextRef="#ctx0" brushRef="#br0">1 518 24575,'0'0'0,"0"4"0,4 1 0,5 0 0,9-2 0,7 0 0,8-1 0,0-1 0,4-5 0,2-5 0,-3 0 0,2-4 0,1 2 0,0-2 0,2 2 0,1-1 0,0 1 0,1 3 0,0 3 0,-4 2 0,0 1 0,0 2 0,1 0 0,0 0 0,1 1 0,2-1 0,-1 0 0,-3 1 0,-4-1 0,-1 0 0,1 4 0,-2 1 0,1 4 0,2 3 0,2 4 0,3 2 0,9 7 0,1 5 0,1 1 0,-2-1 0,-1-1 0,-2-3 0,-6-2 0,-6-5 0,-5-1 0,-4-5 0,-2 0 0,1 1 0,1-3 0,3 3 0,0 0 0,-2-1 0,-1 1 0,3 2 0,12 1 0,3 2 0,0-3 0,-5 0 0,-5-3 0,-4 1 0,-4-4 0,2 2 0,2 2 0,0-2 0,-1-2 0,-2-4 0,2-2 0,-1 3 0,-1-2 0,2 3 0,0 4 0,2-1 0,-1 3 0,3 1 0,-2-2 0,-1-2 0,-3 0 0,-2-2 0,-2-2 0,3 1 0,0 0 0,4 2 0,4 2 0,-2-1 0,3 3 0,3 2 0,1-3 0,2 1 0,5-2 0,6 1 0,4-2 0,8 1 0,4-2 0,-4 1 0,-4-1 0,-5-3 0,-4 2 0,-8-1 0,-8-2 0,-5-2 0,-4-1 0,1-2 0,-2 0 0,0-1 0,-1-1 0,-2 1 0,5 0 0,-1-1 0,5 1 0,2 0 0,0 0 0,-2 0 0,-2 0 0,1 0 0,-1 0 0,-2 0 0,-2 0 0,-1 0 0,3 0 0,4 0 0,-1-4 0,-1-5 0,-1-4 0,-3 0 0,-1-2 0,3-1 0,-1-3 0,0-1 0,-1 0 0,-1-2 0,-6 1 0,-4-1 0,-1 0 0,-4 0 0,-3 0 0,-2 1 0,2-1 0,-1 1 0,0-1 0,2 1 0,0-1 0,-2 0 0,-1-3 0,3-2 0,0 2 0,-2-5 0,-1 2 0,-2 0 0,0 2 0,-2 2 0,0 0 0,0 2 0,0 0 0,0 1 0,0 0 0,-1-5 0,1 1 0,0-1 0,-9-4 0,-4 6 0,-4 1 0,-4 1 0,4 1 0,-2 1 0,1-1 0,-1 0 0,-1 5 0,-1 3 0,-4 1 0,3-2 0,1-1 0,0 2 0,0 3 0,1 2 0,-1 4 0,0 2 0,0 1 0,-1 1 0,1 1 0,-1 3 0,1 2 0,3 3 0,1 4 0,0 3 0,-1 2 0,4 2 0,2 2 0,5 0 0,3 0 0,1 0 0,3 0 0,0 0 0,1 0 0,-1 0 0,1-1 0,0 1 0,-1-1 0,0 1 0,0-1 0,0 5 0,0 0 0,0 4 0,9 4 0,8-1 0,9-2 0,8-2 0,5-3 0,-1-6 0,1-2 0,-3-5 0,-3-4 0,0-4 0,-3-2 0,-2-2 0,2-1 0,-2-1 0,-1 0 0,-6-4 0,-6-4 0,-5-5 0,-5-3 0,-2-2 0,-3-2 0,-1-1 0,-5 4 0,-3 8 0,-5 10 0,-8 8 0,-2 6 0,2 5 0,-3-2 0,-5-3 0,-3-4 0,-5-3 0,-2-4 0,-2-1 0,3-2 0,0 4 0,4-1 0,-1 1 0,-9-2 0,-6 1 0,-2-2 0,-4 0 0,5-1 0,8 0 0,11-4 0,7-5 0,8-4 0,8-4 0,4-3 0,-4-1 0,-3-1 0,1 0 0,1 0 0,4-1 0,-2-3 0,1 0 0,3-1 0,1 2 0,1 1 0,2 1 0,1-4 0,0 1 0,0 0 0,0-3 0,1-4 0,-1 1 0,0 2 0,0-2 0,0 1 0,5 3 0,4 2 0,0-3 0,3-3 0,3 1 0,3 2 0,1 6 0,6 2 0,5 1 0,5 1 0,-1 5 0,3 3 0,-2 3 0,-4 0 0,2 2 0,1 2 0,3 1 0,2 1 0,2 1 0,-4 1 0,2 0 0,-5 0 0,2 1 0,0-1 0,-2 0 0,1 0 0,2 0 0,2 0 0,1 0 0,1 0 0,-3 0 0,-3 0 0,-5 4 0,1 5 0,-7 4 0,-1 4 0,-3 2 0,-5 2 0,1-4 0,-5 6 0,1 3 0,-2 2 0,-3 0 0,2-2 0,-2-1 0,-2-1 0,-1-1 0,-1-1 0,-2 0 0,0 3 0,3 1 0,0 0 0,0 3 0,0-1 0,-2 0 0,0-2 0,-2-2 0,1 4 0,-1-2 0,0 1 0,0-2 0,-1-1 0,1-2 0,0 1 0,0-2 0,0 1 0,0 3 0,-4 5 0,-5 0 0,-4 0 0,-4 2 0,-3 2 0,-1-5 0,-1-3 0,4-2 0,0-2 0,0 0 0,0-2 0,-1 1 0,-1-4 0,-1-1 0,4 1 0,0 0 0,0 7 0,-1 0 0,-1 1 0,-1-4 0,-5-2 0,-5 0 0,-5 0 0,-3 1 0,-3-5 0,-2 2 0,-1-5 0,5-3 0,3 1 0,5-3 0,5 3 0,-3-1 0,3-3 0,-4-1 0,1-2 0,-11 3 0,-4-1 0,-7-1 0,0 0 0,-5-2 0,2 0 0,2-2 0,2 0 0,3 0 0,1 0 0,7 0 0,4 0 0,6-1 0,3 1 0,-2 0 0,2 0 0,-7-8 0,-9-6 0,-12-12 0,-15-7 0,-4-7 0,5 5 0,6 4 0,11 3 0,9 3 0,9 2 0,6 1 0,5 6 0,1-1 0,5 1 0,6-1 0,-5-6 0,2-1 0,-1-5 0,-2 0 0,-6 0 0,-2 6 0,-9 3 0,-1 0 0,1 5 0,2 0 0,3 0 0,3 3 0,-3-2 0,1 3 0,-3-6 0,-8-6 0,1 3 0,-2-2 0,2 4 0,-4 2 0,3 3 0,-2 0 0,5 2 0,3 0 0,4 1 0,2 3 0,-1-2 0,0-2 0,2 0 0,0 3 0,2-3 0,-4-1 0,1 1 0,-9-2 0,-3 2 0,1 2 0,2 0 0,4 1 0,3 2 0,3 2 0,2 1 0,-3 2 0,-4 1 0,0 0 0,-3 0 0,2 0 0,-4 1 0,-9-5 0,1-1 0,7-3 0,4-1 0,6 2 0,2 2 0,2 1 0,2 2 0,-5 1 0,0 1 0,0 0 0,1 0 0,0 1 0,1-1 0,1 0 0,0 0 0,1 0 0,-5 5 0,0-1 0,-4 5 0,-4 4 0,1-2 0,2-1 0,-2 1 0,-2 2 0,2 3 0,2-2 0,3 1 0,7 1 0,2 7 0,1 5 0,5 5 0,-2 5 0,5-2 0,2 3 0,-1-4 0,2-3 0,1 0 0,2-1 0,-2 1 0,0-2 0,1-2 0,2-2 0,1 3 0,0-2 0,2 4 0,-1-1 0,1-2 0,5-2 0,0 3 0,8 3 0,4 4 0,3 2 0,-2-2 0,1-2 0,3 0 0,2-2 0,1-8 0,-1-2 0,-1-3 0,0-4 0,4 0 0,0-4 0,3 1 0,4-3 0,7 3 0,12-3 0,6-2 0,1-3 0,-2-1 0,-4-1 0,-7-2 0,-9 0 0,-5 0 0,-7-1 0,-2 1 0,-3-1 0,-5-7 0,-4-6 0,-1-7 0,1-8 0,-2-2 0,-2 0 0,-2-2 0,-3 1 0,-1 3 0,-1 2 0,-1 2 0,-1 2 0,1-4 0,-1 1 0,1 1 0,0-4 0,0 1 0,-5 0 0,-4 2 0,-4 6 0,-8-3 0,-3 1 0,-1 4 0,4 0 0,0 0 0,2 4 0,-1 3 0,0 0 0,0 3 0,-1 2 0,0 2 0,-4 2 0,-1 5 0,0 6 0,5 4 0,5 4 0,2 3 0,4 1 0,3 1 0,3 1 0,2-1 0,1 5 0,1 4 0,1 0 0,-1 3 0,1-2 0,-1-2 0,0-2 0,1-3 0,-1-1 0,0-2 0,4 0 0,9-5 0,9-5 0,4-4 0,1-4 0,0-2 0,-1-2 0,-1 0 0,-1-1 0,-6-4 0,-4-5 0,-6-3 0,-3-4 0,-8 1 0,-5 8 0,-6 8 0,1 8 0,-3 5 0,-6 1 0,-2-2 0,0-2 0,-5-4 0,-4-2 0,1-3 0,-3 0 0,-11-1 0,-6-1 0,2 0 0,5-3 0,6-5 0,7-5 0,4-3 0,8-2 0,7-2 0,6-1 0,3-5 0,3 1 0,-7-5 0,0 1 0,1 1 0,1 2 0,-3-3 0,2 2 0,1 1 0,2 2 0,1 1 0,2 1 0,0 1 0,1 0 0,1 1 0,-1 0 0,0 0 0,1-1 0,-1 1 0,0-5 0,0 0 0,0 0 0,0-3 0,0-4 0,0 1 0,0 1 0,0 3 0,0 2 0,0 2 0,4-3 0,9 1 0,9 1 0,8 0 0,1 1 0,5 6 0,-1 4 0,-7 2 0,-4 2 0,-2 0 0,-2 1 0,0-1 0,5 1 0,-1 2 0,6 2 0,3 2 0,-1 2 0,4 0 0,-3 1 0,-3 1 0,-2-1 0,2 0 0,2 1 0,4-1 0,2 0 0,2 0 0,2 0 0,1 4 0,1 5 0,0 4 0,-1 4 0,-4 2 0,-4 2 0,-9 1 0,-4 0 0,-3 1 0,0-1 0,3-4 0,6 3 0,5 1 0,4 1 0,3-1 0,2 1 0,-2-5 0,-1 4 0,-3-1 0,-1 6 0,-2 0 0,-8 0 0,2 3 0,1 4 0,0-2 0,-1-1 0,4 1 0,2-2 0,-1-5 0,-2-4 0,-2-1 0,-2-1 0,-7 1 0,-1-1 0,0 2 0,-1-5 0,2 1 0,0 0 0,5 5 0,-3 2 0,1 0 0,-2 0 0,1-4 0,0-2 0,4 0 0,5 1 0,5 0 0,3 1 0,-2 1 0,2 0 0,2 0 0,0 1 0,5-1 0,6 1 0,9-1 0,5 5 0,-2 0 0,-4 0 0,-5-5 0,-3-1 0,0-1 0,-1 0 0,-3 0 0,8 1 0,3 1 0,12-1 0,-6-3 0,0 0 0,-8-4 0,-6-3 0,-4-4 0,2-3 0,-1-2 0,7-1 0,0 0 0,-5-1 0,-2 0 0,-3 1 0,-6-1 0,-4 1 0,-1 0 0,-3-4 0,-3-1 0,-6-3 0,-2 0 0,-1 1 0,0-3 0,0-2 0,-3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2:36.2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802.22925"/>
      <inkml:brushProperty name="anchorY" value="-1635.10046"/>
      <inkml:brushProperty name="scaleFactor" value="0.5"/>
    </inkml:brush>
  </inkml:definitions>
  <inkml:trace contextRef="#ctx0" brushRef="#br0">3807 1330 24575,'0'0'0,"-3"0"0,-15 0 0,-26-4 0,-29-5 0,-24-9 0,-22-3 0,-11-3 0,-11-9 0,-6-1 0,9-3 0,15 6 0,23 8 0,23 7 0,21 6 0,12 1 0,12 4 0,6 0 0,-5-1 0,2 1 0,-7-4 0,1 1 0,-7-3 0,2 1 0,-5-2 0,-4-2 0,-15-11 0,-3-2 0,0 2 0,0-3 0,10 5 0,5 2 0,9 4 0,8 2 0,5-1 0,6 3 0,1 0 0,3 2 0,0 3 0,-5-5 0,1 1 0,-6 2 0,1 2 0,-3-1 0,1-3 0,-3 2 0,-6-7 0,1 2 0,-5-6 0,3 3 0,-5-1 0,4 3 0,0 1 0,5 3 0,-4-1 0,-5-1 0,-1-2 0,-9-2 0,-1-2 0,7 4 0,2-1 0,7 4 0,6 4 0,5-2 0,1-1 0,6-2 0,2 1 0,1 3 0,1-2 0,0-1 0,-1-3 0,-1 3 0,0-2 0,0-2 0,0 0 0,-1 2 0,1-1 0,-5-5 0,0-1 0,0 2 0,1 1 0,0 0 0,2 4 0,1-1 0,4 0 0,1 3 0,0 4 0,-1 2 0,-1-1 0,0 2 0,2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2:46.29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007.12646"/>
      <inkml:brushProperty name="anchorY" value="-2226.19775"/>
      <inkml:brushProperty name="scaleFactor" value="0.5"/>
    </inkml:brush>
  </inkml:definitions>
  <inkml:trace contextRef="#ctx0" brushRef="#br0">1 0 24575,'0'0'0,"0"6"0,0 10 0,0 3 0,0 7 0,0 1 0,0 4 0,0-1 0,0 1 0,2 0 0,5 3 0,5-2 0,5 1 0,3 4 0,2 0 0,5 5 0,0 0 0,0 5 0,2 3 0,-1 4 0,0-2 0,1-1 0,-1-1 0,2 1 0,-1 0 0,-1-4 0,-2 3 0,5 1 0,3 3 0,5 1 0,8 5 0,3 2 0,4 4 0,6 4 0,1-1 0,-2-2 0,-1-4 0,-6-2 0,-3-4 0,-6-6 0,-1-4 0,-3-3 0,1-3 0,3 0 0,10 6 0,4 4 0,6 2 0,1-1 0,1 0 0,-1-1 0,-1-6 0,-4-4 0,-8-4 0,-7-6 0,-8-2 0,-6-6 0,-4-2 0,-2 0 0,-1 2 0,4 4 0,2 2 0,11 6 0,6 4 0,7 3 0,8 3 0,3 0 0,2-4 0,-1 0 0,-5-4 0,-7-1 0,-9-6 0,-6-3 0,-7-5 0,-7-3 0,-2-4 0,-1 1 0,-1 1 0,3 2 0,6 6 0,3 2 0,3 1 0,4 0 0,0 1 0,1-1 0,-1 0 0,-4-4 0,-7-3 0,-3-1 0,-4-3 0,5 1 0,0-1 0,3 0 0,7 5 0,6 1 0,3 1 0,1-2 0,0 1 0,-5-3 0,-7-5 0,-5-1 0,-1-3 0,1 2 0,-2 0 0,5 0 0,-2 0 0,3 0 0,0-1 0,-1-2 0,-4 0 0,-5-3 0,-1-2 0,-1-1 0,-1-3 0,-1 0 0,1-1 0,0 0 0,2-1 0,0 1 0,1-1 0,0 1 0,1 0 0,0 0 0,-2 0 0,-3 0 0,-3 0 0,-1-2 0,-2-3 0,0-3 0,-2 2 0,1-3 0,-1-2 0,1-4 0,-1-4 0,-2 1 0,1-2 0,-1 1 0,1 2 0,1-2 0,0 0 0,-2 1 0,0 1 0,-2 7 0,-2 8 0,-1 8 0,-3 8 0,0 4 0,-1 3 0,0-2 0,0-1 0,-1-2 0,1 1 0,0-1 0,0-1 0,0 1 0,0 0 0,0-1 0,-3-1 0,-2-1 0,0 0 0,-1 2 0,-3-1 0,2 0 0,-1 0 0,-1-1 0,-1 0 0,-1-1 0,0 3 0,-3 1 0,-3 3 0,0 0 0,-2-1 0,-1-2 0,-2-1 0,-1-4 0,0-3 0,-1-3 0,-2-3 0,-3-1 0,-3-1 0,-6 0 0,-2-1 0,0 0 0,0 1 0,-4-1 0,1 1 0,-4 0 0,4 0 0,4 0 0,5-2 0,6-1 0,-1-2 0,-1-1 0,-7-3 0,-1 1 0,-1-3 0,3 1 0,2 3 0,1-1 0,3-1 0,-3 0 0,-1-3 0,-5-4 0,-7-5 0,-2 0 0,-13-4 0,-9-3 0,0 1 0,3 4 0,12 5 0,7 3 0,7 1 0,8 2 0,3 2 0,4 2 0,1 1 0,4 1 0,0-1 0,3 2 0,-1-1 0,2-1 0,-1-2 0,1-1 0,2-1 0,-2-1 0,3 0 0,-1-2 0,-6-5 0,-8-3 0,-6-2 0,-1 1 0,-1 1 0,5 1 0,-1 1 0,6 2 0,2-1 0,4 2 0,0 1 0,-1-1 0,-1 1 0,-1-2 0,2 2 0,0-2 0,2 1 0,-2-4 0,-1 1 0,-3-1 0,2 2 0,-2-1 0,2 1 0,0 0 0,1-1 0,3 2 0,-1-2 0,2 5 0,5 0 0,2 3 0,1-2 0,0 0 0,1-2 0,-1 0 0,0-2 0,-1 4 0,3 0 0,0-1 0,-1 1 0,0 0 0,-3-4 0,0 0 0,-6-4 0,-4-4 0,0 1 0,-4 0 0,3 3 0,-1 0 0,4 3 0,0-1 0,2 5 0,5 2 0,-1-2 0,4 1 0,3 1 0,-2-5 0,2 0 0,-3-1 0,0 3 0,-4-4 0,0 2 0,-2-2 0,2 2 0,1 1 0,2 2 0,2 1 0,1 1 0,0 1 0,-3-5 0,-1 0 0,-2-4 0,-4-2 0,4 1 0,-2 0 0,3 2 0,1-1 0,2 3 0,0 1 0,2 2 0,0-1 0,0 1 0,0-2 0,1 1 0,-3-2 0,0-1 0,-1 3 0,-3-4 0,2 2 0,1-2 0,0 2 0,0-1 0,0-1 0,1-2 0,-1 3 0,-2-4 0,0-1 0,-1 0 0,2 2 0,-1 0 0,4 2 0,0 5 0,2 2 0,1-1 0,1 1 0,2 0 0,-1-5 0,1 1 0,-3-2 0,-3 2 0,-1-2 0,2 1 0,-4-4 0,1 1 0,-1-1 0,0 0 0,-2-3 0,2 2 0,1-1 0,2 3 0,-1-2 0,0 0 0,1 1 0,0 0 0,-2-2 0,0 2 0,1-1 0,0 3 0,3 2 0,2 2 0,0-1 0,-1 4 0,2 1 0,-2-1 0,1-1 0,2-1 0,1-1 0,-4-4 0,1 0 0,-1 4 0,0 2 0,0 1 0,0 1 0,-2-4 0,-1-1 0,-2 1 0,0 3 0,-1 1 0,3 1 0,3 0 0,2 0 0,2 0 0,-1 0 0,-1 2 0,0 0 0,-1-1 0,1 0 0,-2-2 0,1-2 0,-1-2 0,0-3 0,0 1 0,-3-2 0,1 2 0,-1-4 0,3 1 0,1 2 0,0 2 0,1 2 0,1 1 0,2 2 0,1 0 0,0 0 0,-1 0 0,-3-2 0,-2 0 0,0 0 0,-1-2 0,2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2:41.24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851.43384"/>
      <inkml:brushProperty name="anchorY" value="540.96399"/>
      <inkml:brushProperty name="scaleFactor" value="0.5"/>
    </inkml:brush>
  </inkml:definitions>
  <inkml:trace contextRef="#ctx0" brushRef="#br0">0 0 24575,'0'0'0,"2"0"0,3 0 0,0 3 0,4 1 0,4 6 0,7 6 0,2 5 0,5 2 0,6 5 0,2 2 0,3 0 0,2 0 0,0 3 0,0-1 0,-1-2 0,-1-3 0,-3-5 0,-3-4 0,-6-2 0,-4-3 0,-2-1 0,-6-1 0,1 0 0,1 3 0,4 2 0,3 0 0,1 1 0,2 0 0,2 0 0,-1-1 0,2 1 0,2-1 0,1 4 0,2-1 0,-1-1 0,2-1 0,1-2 0,-2-1 0,1-1 0,1 1 0,-1 1 0,-3-1 0,-7-1 0,-2 0 0,-2 0 0,-1-1 0,3 0 0,2 0 0,-5 0 0,-3 0 0,1 0 0,0 0 0,1 2 0,0 0 0,1 3 0,0-1 0,6 2 0,4 2 0,1-1 0,6 3 0,1-1 0,2 1 0,2-2 0,-1 0 0,-3-2 0,-2 1 0,-3-2 0,-3 0 0,0-3 0,1 0 0,-2-2 0,-1 1 0,-1-2 0,1 3 0,4 3 0,2 4 0,1 0 0,4-1 0,0 1 0,1-2 0,0-2 0,-2-2 0,-1-1 0,-1-2 0,2 3 0,-2-1 0,-1 0 0,-3-3 0,-2 0 0,1-1 0,-1 0 0,2 1 0,-1 0 0,-1 0 0,-3 1 0,0 0 0,-2-3 0,-3-1 0,-3-1 0,-3-2 0,1 1 0,-2 1 0,2 1 0,1 0 0,2 0 0,2 1 0,1 1 0,0 1 0,1 0 0,0 1 0,0 0 0,3 0 0,-1-3 0,1 1 0,-1 0 0,4 0 0,2 0 0,2-1 0,-1 0 0,-2 0 0,3 1 0,0 0 0,-1 1 0,1 3 0,-3-2 0,-2-2 0,-1-1 0,-2 0 0,-4-2 0,-3-1 0,0-1 0,0 0 0,1 1 0,-2-2 0,0 0 0,2 3 0,0 0 0,0-2 0,6 0 0,1 0 0,1-1 0,-3-1 0,-4 0 0,-2-2 0,-3 0 0,0-1 0,1 0 0,0 0 0,-4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2:49.14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876.79688"/>
      <inkml:brushProperty name="anchorY" value="-3476.21631"/>
      <inkml:brushProperty name="scaleFactor" value="0.5"/>
    </inkml:brush>
  </inkml:definitions>
  <inkml:trace contextRef="#ctx0" brushRef="#br0">1 0 24575,'0'0'0,"2"2"0,3 3 0,2 5 0,2 4 0,2 4 0,-1 1 0,-1 1 0,6 4 0,0 8 0,3 9 0,5 6 0,1 6 0,4 7 0,3 7 0,-1 6 0,2 4 0,1 4 0,4 3 0,2 0 0,2-2 0,-3-6 0,1-6 0,-3-10 0,-3-8 0,-1-4 0,-2-5 0,-2-6 0,-4-5 0,-2 1 0,0 0 0,2 1 0,3 3 0,3 5 0,2 1 0,5 2 0,0-1 0,4 0 0,0-1 0,-1 0 0,2-1 0,-2 1 0,0-2 0,-4-1 0,-1 1 0,-1-1 0,1 1 0,1-1 0,1 5 0,8 5 0,4 2 0,5 4 0,6-2 0,2 3 0,0-3 0,3-1 0,0-1 0,-1-2 0,8-2 0,5 3 0,3-6 0,3 2 0,-4-4 0,-9-6 0,-9-1 0,-7-5 0,-10-4 0,-7-6 0,-4-3 0,-4-4 0,0-1 0,6-1 0,1-1 0,3 4 0,4 1 0,4 0 0,5 2 0,1 0 0,1 0 0,3 2 0,1-2 0,-2 0 0,2 0 0,-1-1 0,-1-4 0,0-3 0,-2-4 0,3-3 0,1-2 0,-1-1 0,-4 0 0,-6-1 0,-5 1 0,-7-1 0,-5 1 0,-3-1 0,-3 1 0,-1 0 0,0 0 0,2 0 0,3 0 0,2 0 0,3 0 0,-4 0 0,-1-2 0,-4 0 0,-1-3 0,-4-2 0,-2 0 0,-2 0 0,-2-2 0,-1 1 0,2 3 0,2-2 0,1 0 0,-1-2 0,-1 2 0,-1-1 0,-1-1 0,0-1 0,-1-1 0,-3 0 0,-2-1 0,0 0 0,-2-2 0,-1-3 0,-2-2 0,-1-3 0,2-3 0,-1-1 0,0 0 0,2-1 0,0-3 0,2-3 0,-1-1 0,-1 0 0,-1 3 0,-1 0 0,-1-1 0,-1 1 0,0 0 0,0 1 0,0 2 0,0 1 0,-1 1 0,1-1 0,0 1 0,0 0 0,0 0 0,0-1 0,0 0 0,0 0 0,0-1 0,0 0 0,0 1 0,0 1 0,0 3 0,0 3 0,0 3 0,0 0 0,0 1 0,0 0 0,0-3 0,0 1 0,0-1 0,0 1 0,0 0 0,0-2 0,0-2 0,0 0 0,0-3 0,0-1 0,0-1 0,0-1 0,0 0 0,0-4 0,0-2 0,0-1 0,0-2 0,0 1 0,0-3 0,0 0 0,0 3 0,-2 2 0,-1 6 0,-4 3 0,-5 2 0,1 3 0,1 3 0,-2 0 0,2 1 0,-3-4 0,3 2 0,0 0 0,-1 4 0,0 1 0,0 2 0,0 0 0,2 1 0,-1-1 0,1 2 0,-1 0 0,-1 0 0,0-1 0,-3 2 0,-5 0 0,0 1 0,0 2 0,-3 0 0,-1 0 0,-1 2 0,-3 1 0,-2 1 0,-6 0 0,-3 1 0,-2 0 0,-5 0 0,1 0 0,3 0 0,4 1 0,4-1 0,4 2 0,5 3 0,2 2 0,1 2 0,0 5 0,2 0 0,-1 3 0,2-1 0,2 1 0,1-2 0,4 2 0,1-2 0,3 3 0,-1 1 0,0 1 0,2 2 0,-1 4 0,-1 2 0,1 1 0,1 2 0,3 1 0,0 5 0,2 0 0,1 1 0,-3 0 0,1 1 0,0 1 0,0-1 0,1 1 0,0 5 0,1-1 0,0 4 0,2-2 0,3-1 0,5-1 0,6-2 0,5-4 0,0-4 0,2-4 0,0 0 0,2-5 0,6-1 0,5-2 0,7-1 0,6-1 0,3-2 0,2-4 0,-2-5 0,-3-2 0,-4-4 0,-4-7 0,-10-3 0,-6-6 0,-6-4 0,-4-3 0,-3-2 0,1-2 0,-3-1 0,-2 3 0,-2 0 0,-3 2 0,-2 0 0,0 2 0,-1 0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4:13.13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725.95605"/>
      <inkml:brushProperty name="anchorY" value="-13629.08789"/>
      <inkml:brushProperty name="scaleFactor" value="0.5"/>
    </inkml:brush>
  </inkml:definitions>
  <inkml:trace contextRef="#ctx0" brushRef="#br0">37 1410 24575,'0'0'0,"0"2"0,0 3 0,3 2 0,1 3 0,4-2 0,-1 1 0,1 1 0,1 0 0,-1 1 0,-2 1 0,-2 2 0,1 3 0,4 2 0,1 5 0,1 1 0,2 1 0,0 0 0,-3 0 0,0-3 0,-2-3 0,-3-3 0,1-2 0,1-2 0,1-1 0,1 2 0,1 0 0,2 2 0,-1 2 0,1-2 0,1 1 0,-1 1 0,0 2 0,-2 6 0,-1 1 0,1 3 0,0 3 0,0-1 0,1 3 0,1-1 0,-1 0 0,1-2 0,0-5 0,0-4 0,0-1 0,0-7 0,-2 1 0,-3 0 0,0 0 0,1 1 0,0 2 0,2 2 0,0 1 0,-1 1 0,-2 0 0,0 1 0,-2 0 0,-1 1 0,-2-1 0,0-3 0,-2-1 0,0-1 0,0 0 0,0-1 0,-3-6 0,3-13 0,0 1 0,0 0 0,-1 1 0,1-1 0,0 0 0,0 0 0,0 0 0,0 0 0,-1 1 0,1-1 0,0 0 0,0 0 0,0 0 0,-1 0 0,1 0 0,0 0 0,0 0 0,0 0 0,-1 0 0,1 0 0,0 0 0,0 0 0,-1 0 0,1 0 0,0 0 0,0 0 0,0 0 0,-1 0 0,1 0 0,0 0 0,0 0 0,-1 0 0,1 0 0,-15-13 0,-4-10 0,-1-2 0,-2-6 0,1 4 0,-2-3 0,-1 2 0,2 3 0,2 6 0,0-1 0,5 2 0,2-1 0,1 2 0,0 1 0,4 2 0,-1-5 0,3 2 0,-1-3 0,2 2 0,-2 1 0,2 2 0,2 0 0,-3 2 0,0 1 0,-2 0 0,-2 0 0,0 1 0,-2-3 0,0 2 0,-2-2 0,-1 2 0,0 1 0,1 0 0,1 2 0,2 1 0,1 1 0,0 0 0,0 2 0,0 1 0,1 6 0,3 6 0,2 6 0,1 7 0,4 5 0,4 2 0,4 2 0,6 3 0,1-1 0,1-1 0,-4-4 0,0-7 0,-4-1 0,-1-1 0,1 0 0,0 2 0,1 1 0,1 4 0,0 1 0,0 0 0,4 0 0,-1-1 0,-2-2 0,0-6 0,-4-2 0,-1-3 0,-4-1 0,-1 0 0,-1-1 0,1 1 0,0 0 0,3 8 0,-1 2 0,-1 3 0,0-1 0,-1-2 0,-1-3 0,0-2 0,1-2 0,0-1 0,0 1 0,0 0 0,-1 0 0,-4-3 0,-4-5 0,-5-8 0,-7-7 0,0-4 0,-6-4 0,2-1 0,2 5 0,4 6 0,3 9 0,2 8 0,1 5 0,3 3 0,2 3 0,3-1 0,1-1 0,1-3 0,1 2 0,1-2 0,-1-1 0,0-1 0,1-1 0,-1-1 0,0 0 0,0 0 0,0 2 0,0 3 0,0 2 0,0 4 0,0 2 0,0 1 0,0 0 0,0-2 0,0-4 0,0 0 0,0-2 0,0 0 0,0 1 0,0-1 0,0 1 0,0-1 0,0-2 0,0-1 0,0-1 0,0 1 0,0 0 0,0-1 0,0 2 0,0 0 0,-2 1 0,-1 0 0,1-1 0,0-1 0,0-1 0,1-2 0,1 1 0,0-1 0,0 2 0,0 0 0,-3 0 0,1 2 0,0 2 0,-3 3 0,1 0 0,1 2 0,1-2 0,0 1 0,1-3 0,1-1 0,0 0 0,0-2 0,0-1 0,0-1 0,-2 2 0,-3-1 0,0-1 0,-2 2 0,1 0 0,-1-1 0,1 2 0,2-2 0,0 1 0,2-2 0,1-1 0,1 3 0,0-2 0,0 1 0,1 1 0,-1 2 0,0 0 0,0-2 0,0 0 0,0 1 0,0 1 0,0-1 0,0 0 0,0-2 0,0-1 0,0 1 0,0 3 0,0 1 0,0-1 0,0 0 0,0 1 0,3-2 0,2 1 0,2-1 0,0-1 0,1-4 0,1-1 0,2-3 0,2 0 0,3-2 0,5-2 0,6-2 0,3 0 0,5-2 0,-2 0 0,3 0 0,-2-1 0,-3 1 0,-4 0 0,-4 0 0,-5 0 0,-3 0 0,-2 0 0,-1 0 0,2-3 0,-1 1 0,1-1 0,-1 1 0,0 1 0,0 0 0,-1 0 0,0 1 0,2 0 0,3 0 0,2 0 0,2 0 0,0 0 0,0 0 0,-2 0 0,-2 0 0,-1 0 0,-2 0 0,1 0 0,0 0 0,2 0 0,1 0 0,5 0 0,1 0 0,4 0 0,0 0 0,0 0 0,-1 0 0,-3 0 0,-1 0 0,-1 0 0,2 0 0,3 0 0,3 3 0,8 2 0,8-1 0,6 3 0,0-1 0,-4-1 0,-6-1 0,-6-2 0,-6-1 0,-3-1 0,-2 0 0,-2 0 0,2 0 0,3 0 0,4 0 0,8-1 0,1 1 0,1 0 0,-3-2 0,-3-1 0,-7 1 0,-4 0 0,-1 0 0,0 1 0,8 1 0,5 0 0,2 0 0,4 0 0,-6 0 0,-3-2 0,-1-3 0,-5 0 0,-3 1 0,-2 0 0,0-1 0,7-1 0,7-4 0,5 0 0,7 2 0,2 2 0,-2 2 0,-2 2 0,-6 0 0,-5 2 0,-5 0 0,-4 1 0,-1-1 0,-1 1 0,3-1 0,5 0 0,4 0 0,6 0 0,2 0 0,-4 0 0,-1 0 0,-1 2 0,-3 1 0,3 2 0,-4 1 0,-2 1 0,-1-2 0,-2-1 0,-1-2 0,-3 0 0,1-2 0,2 0 0,2 3 0,7 1 0,6 3 0,1 3 0,0 0 0,3 2 0,-3-3 0,-1-1 0,-2-3 0,-1-2 0,-3-1 0,-4-2 0,-6 0 0,-3-1 0,-1 1 0,-2 0 0,2-1 0,3 1 0,3 0 0,5 0 0,-3 0 0,-2 0 0,-2 0 0,-4 0 0,-1 0 0,-4 0 0,-2 0 0,-2 0 0,-2 0 0,2 0 0,1 0 0,1 0 0,-1 0 0,-2 0 0,0 0 0,0 0 0,-2 0 0,0 0 0,0 0 0,0-2 0,0-3 0,-1-2 0,1-3 0,0 0 0,0-2 0,0 2 0,2 0 0,-2 0 0,0 0 0,-1-1 0,1 0 0,-1-1 0,1 1 0,-1 1 0,-1 1 0,-3-1 0,-3 0 0,1-1 0,-1 0 0,1 2 0,2 0 0,-1 0 0,1-1 0,-1-1 0,-1 0 0,-2-1 0,-1 1 0,-1-1 0,2-3 0,-1 1 0,3-1 0,-1 1 0,-1 1 0,0-2 0,-1-3 0,-1-1 0,0 0 0,-1-1 0,0 1 0,0 2 0,-1 1 0,1 3 0,0-3 0,0 2 0,0-1 0,0-1 0,0-2 0,0 1 0,0 0 0,0-1 0,0-1 0,0-1 0,0-2 0,-2 1 0,-1 3 0,1 1 0,-1 3 0,2 0 0,0 2 0,1 0 0,-1 0 0,1 1 0,0-1 0,0 1 0,1-1 0,-1 0 0,0 0 0,0 0 0,0 0 0,0 0 0,0 0 0,0 0 0,0 1 0,2-1 0,3 0 0,0 0 0,2 0 0,-1 0 0,-1 0 0,-2 0 0,-1 0 0,-1-2 0,0-3 0,-1 0 0,0-1 0,-1-3 0,1 0 0,0-2 0,0-3 0,0-5 0,0-3 0,0-1 0,0-2 0,0 0 0,0-3 0,0 1 0,0 0 0,0 0 0,0 4 0,0 3 0,0 3 0,0 3 0,0 3 0,0 4 0,-3 3 0,-1 2 0,-1 1 0,-2 2 0,-1-3 0,-2 0 0,-3-2 0,1 0 0,0-2 0,1 1 0,-3-1 0,0 0 0,2 2 0,0 3 0,4 2 0,-3-2 0,0 0 0,-5-4 0,-3-1 0,-8-4 0,3 0 0,0 0 0,2 1 0,3 3 0,3 2 0,2 1 0,1 5 0,-4 2 0,-6 2 0,-8-2 0,-9 3 0,-9-2 0,-9 2 0,-9-2 0,-4-3 0,-1 1 0,5 1 0,2 0 0,5 2 0,6 1 0,9 0 0,10 1 0,3 1 0,2 1 0,-2 0 0,-3 2 0,-7 0 0,-3 0 0,-3 0 0,-1 0 0,4 0 0,6 0 0,2 3 0,5 2 0,0 2 0,3 2 0,-3 7 0,1 2 0,1 2 0,5-1 0,3-4 0,6-2 0,3-1 0,5 1 0,3 3 0,0 2 0,-1 3 0,1 1 0,1 1 0,1 3 0,2 1 0,0 0 0,0 1 0,1 3 0,0-1 0,1 1 0,-1-1 0,0 4 0,0 0 0,0-1 0,0 1 0,0 0 0,0 1 0,0-3 0,5-2 0,5 3 0,4 1 0,10 3 0,5-1 0,4-3 0,5-2 0,-1-5 0,-2-4 0,-3-5 0,-3-2 0,-2-5 0,-4-1 0,-2-2 0,0-3 0,-2-2 0,1-1 0,4-1 0,5 0 0,2 0 0,8-1 0,4-1 0,5-3 0,1-1 0,-1 2 0,1-2 0,-1 1 0,3-1 0,-3 1 0,-5 1 0,-5-1 0,-8 0 0,-4 0 0,-5-3 0,-6 0 0,-1-2 0,-1-1 0,-1-1 0,2-2 0,0-3 0,0-1 0,-1 2 0,1-2 0,-2-1 0,1-7 0,-1-3 0,0-4 0,-3-4 0,-2-2 0,-2 0 0,-3 3 0,0 0 0,-2 3 0,0 4 0,-1 3 0,1 5 0,-3 2 0,-2 4 0,-5 5 0,-9-1 0,-9 0 0,-10 0 0,-15 0 0,-17-3 0,-11 0 0,-7-1 0,7-3 0,14 2 0,16 3 0,15 3 0,9 5 0,7 1 0,1 3 0,0 4 0,-1 7 0,-3 5 0,-5 5 0,1 5 0,-1 6 0,3 4 0,3 2 0,4 3 0,0 1 0,4-1 0,5-1 0,2-1 0,4 1 0,2 0 0,0 2 0,2 4 0,2 0 0,2-2 0,3-4 0,4-2 0,4-3 0,5-7 0,8-4 0,-1-7 0,6-6 0,-2-5 0,-1-5 0,-1-4 0,-3-7 0,-1-9 0,-3-6 0,-4-11 0,0-2 0,-5-5 0,-1-3 0,-4 2 0,-3 1 0,-3 3 0,-1 2 0,-2 4 0,0 3 0,0 3 0,-3 5 0,-3 7 0,-1 5 0,-3 5 0,-3 4 0,-4 2 0,-2 2 0,2 2 0,1 3 0,-1 5 0,2 4 0,0-1 0,4 2 0,3 2 0,2 2 0,4 2 0,0 1 0,2 3 0,1 0 0,-1-1 0,3-4 0,3-5 0,4-5 0,4-5 0,2-5 0,2-7 0,0-4 0,-1-5 0,-1-4 0,-1-2 0,-4 1 0,-3 0 0,-6 5 0,-4 5 0,-2 5 0,-3 9 0,-2 7 0,-1 6 0,-4 3 0,-5 3 0,-3 2 0,0-2 0,2-5 0,-5-5 0,-3-5 0,-3-4 0,-3-2 0,4-2 0,1 0 0,0-4 0,-3-4 0,2-2 0,2-3 0,-3-2 0,3-1 0,-1-4 0,4 0 0,5 1 0,4 2 0,0 1 0,2 5 0,-2 3 0,-4-2 0,-9-2 0,-4-4 0,-1 0 0,-5-2 0,6 2 0,4-1 0,5 4 0,0-1 0,4 0 0,2 3 0,2 0 0,2 3 0,-3-2 0,-3 0 0,-3-4 0,-3 2 0,-2 0 0,2 2 0,-2-1 0,3-1 0,3 2 0,3 0 0,3 3 0,5-1 0,1 2 0,-2 2 0,-9-1 0,-8-2 0,-10-5 0,-6-5 0,6-1 0,6 0 0,9-1 0,13 1 0,11 17 0,0 0 0,0 1 0,0-1 0,0 0 0,0 0 0,0 0 0,0 0 0,1 1 0,-1-1 0,0 0 0,0 0 0,1 0 0,-1 0 0,0 1 0,1-1 0,-1 0 0,1 1 0,-1-1 0,1-1 0,17-15 0,15 1 0,5 0 0,7 2 0,2 3 0,2 3 0,-1 4 0,-1 1 0,0 2 0,-3 1 0,-2 0 0,-4 1 0,-5 0 0,-1-1 0,2 0 0,2 1 0,2-1 0,5 0 0,7 0 0,3 0 0,2 0 0,1 0 0,-2 0 0,-4 0 0,-4 0 0,-4 0 0,-5 0 0,-5 0 0,-1 0 0,0 0 0,3 0 0,1 0 0,1 0 0,3 0 0,5 0 0,7 0 0,2 0 0,6 0 0,6 0 0,-1 0 0,0-3 0,-3-2 0,-4-2 0,-8-2 0,-7-2 0,-8-1 0,-4 0 0,-5 0 0,-3-1 0,-5 1 0,-2 0 0,1 0 0,-2 0 0,3 0 0,1 0 0,2-3 0,-1 1 0,1 0 0,-1 0 0,0-2 0,-1 1 0,-1 2 0,0-1 0,-1-2 0,-1-2 0,0-2 0,-2-4 0,-1-1 0,0-2 0,0 1 0,0 0 0,0 1 0,0 3 0,-1 2 0,-1 1 0,-1 0 0,1-4 0,-3 2 0,-1-2 0,-3 1 0,-1-1 0,-1-1 0,0 1 0,-2-1 0,1-2 0,0-1 0,-1 1 0,1 0 0,0-1 0,0-3 0,0 1 0,0 0 0,0 4 0,0 1 0,-2 2 0,-1 1 0,-2 1 0,1 2 0,-2 2 0,1 1 0,-2 0 0,1 0 0,-3-5 0,1 2 0,-3-5 0,0 2 0,1-2 0,-1 6 0,0-2 0,0 3 0,-1 2 0,3 0 0,-1 1 0,3 1 0,0 3 0,-1-1 0,-6-4 0,-1 2 0,-3-3 0,-7 0 0,-9-4 0,-13-5 0,-8-2 0,-9-2 0,-4-1 0,0-2 0,4 3 0,3 4 0,12 6 0,11 6 0,7 5 0,2 4 0,4 2 0,1 2 0,-3 0 0,-3 0 0,0 2 0,1 5 0,1 5 0,1 6 0,-3 6 0,0 4 0,1 7 0,4 2 0,3 1 0,2 2 0,2 0 0,2 3 0,2 0 0,3 2 0,4 0 0,3 0 0,1 3 0,3-1 0,0 0 0,0-3 0,1-1 0,2-1 0,2 2 0,7 4 0,3 0 0,1 4 0,4 1 0,0 1 0,1 1 0,4 0 0,5 5 0,6 0 0,2-5 0,3 1 0,1-3 0,4-7 0,8-6 0,-41-33 0,30 13 0,15-1 0,-3-8 0,-5-7 0,-1-8 0,-7-5 0,-6-6 0,-5-4 0,-3-3 0,-5-3 0,-4 0 0,-4-1 0,-1 0 0,-2-2 0,-1-2 0,-2 2 0,-3-4 0,-2-1 0,-1 1 0,-3-2 0,0 0 0,0-1 0,0-4 0,-1-2 0,-1 0 0,-1 2 0,-5-1 0,-3 3 0,-5 0 0,-9-1 0,-1 5 0,-5 2 0,-7 3 0,-2 3 0,4 5 0,1 3 0,5 4 0,5 5 0,5 2 0,2 3 0,-1 2 0,2 0 0,-1 1 0,-1 0 0,1 2 0,-1 4 0,1 6 0,3 4 0,5 5 0,3 5 0,4 7 0,1 5 0,2 1 0,5 1 0,6 1 0,7 2 0,6 2 0,7-2 0,2-2 0,2-4 0,4-4 0,2-4 0,5-3 0,7-7 0,4-8 0,-2-8 0,-4-7 0,-4-10 0,-40 10 0,0 0 0,0-1 0,-1 0 0,7-5 0,-7 5 0,0-1 0,0 0 0,9-10 0,7-20 0,-7-1 0,-7 0 0,-5 2 0,-3 6 0,-3 7 0,-4 7 0,-4 6 0,-11 2 0,-7 2 0,-5 2 0,0 2 0,-4-1 0,5 2 0,4-1 0,5 3 0,8 2 0,5 5 0,6 9 0,2 6 0,8 6 0,5 6 0,8 1 0,2 0 0,-2-6 0,-4-6 0,-9-4 0,-9-8 0,-7-4 0,-9-5 0,-12-3 0,-6-2 0,-9-1 0,-3 0 0,-4 0 0,0 0 0,3 0 0,8 1 0,11-3 0,9-2 0,6-2 0,4-3 0,-2-5 0,0 1 0,-4-8 0,-3-2 0,-1-1 0,4 1 0,-1-2 0,0-2 0,2 3 0,-1-3 0,-4-3 0,2-1 0,-1 0 0,-3-7 0,-5-5 0,2-1 0,2 2 0,5 1 0,4 6 0,4 6 0,5 7 0,2 4 0,3 5 0,0-1 0,1 1 0,0-1 0,1 0 0,0-7 0,1-4 0,0-2 0,0-1 0,0 3 0,0 2 0,0 3 0,0 2 0,0 4 0,0-2 0,0 0 0,0 0 0,0 1 0,0-1 0,0 1 0,0-2 0,2-1 0,1 1 0,-1-2 0,2 0 0,0 0 0,0 0 0,-2 0 0,2-2 0,5 0 0,1 1 0,1 0 0,4-1 0,3 3 0,2-1 0,2 1 0,4 3 0,-4 1 0,-3 1 0,0 1 0,-2 1 0,1 0 0,3 1 0,2-1 0,1 1 0,3 1 0,0 1 0,5 2 0,0 2 0,-2-1 0,-1 2 0,-3 1 0,-3 1 0,-3 1 0,-2 0 0,-3 1 0,-2 0 0,1 0 0,3 0 0,4 1 0,5-1 0,1 0 0,3 2 0,4 8 0,3 2 0,0 5 0,-2 0 0,-2-2 0,-3-2 0,-5-3 0,-2 0 0,-1-1 0,0 0 0,-3 1 0,1 3 0,-2 3 0,1 3 0,1 2 0,0 4 0,2 6 0,-1 3 0,-3 0 0,1 0 0,1 4 0,-2-3 0,-1 1 0,-2 1 0,1 1 0,0-1 0,-1 1 0,-2 1 0,1 0 0,0 0 0,1 1 0,0 0 0,-2-1 0,3 2 0,-3-1 0,-1-1 0,-3-1 0,-2-1 0,-1-3 0,-1 2 0,-2-2 0,-1-3 0,-1 0 0,0 1 0,-1 1 0,-1-2 0,1 1 0,0 1 0,0-2 0,0-2 0,-1-1 0,-1 3 0,-1-1 0,-4 1 0,-2-1 0,-2-1 0,-1-1 0,-3-2 0,-1-1 0,-1-1 0,-3 0 0,-1 2 0,-1 0 0,1 0 0,0-3 0,-6 0 0,-3-3 0,-2-3 0,-5-2 0,-3 1 0,-4-1 0,-2 0 0,1-2 0,0 0 0,1-3 0,2-2 0,3-4 0,-1-1 0,5-2 0,4-1 0,-2-1 0,3 1 0,3-1 0,-5 1 0,-1-1 0,3 1 0,-1-2 0,-1-3 0,-3-2 0,6-2 0,0-2 0,1-1 0,-3-2 0,3 1 0,-1 1 0,-1 0 0,-7-5 0,-6-6 0,-10-6 0,-1-1 0,6 2 0,6 3 0,10 7 0,2 1 0,6 5 0,0 1 0,2 4 0,1-1 0,-2-4 0,1 0 0,-2-2 0,-1-1 0,0 1 0,2 2 0,1 1 0,2 3 0,0 0 0,0 0 0,1 1 0,2 0 0,-1 1 0,-5-1 0,-7 0 0,-13-7 0,-13-6 0,-6-3 0,2-5 0,8 4 0,6 1 0,11 5 0,5 2 0,7 3 0,7 1 0,4 1 0,2 0 0,-4-2 0,-3-1 0,-5-2 0,-9-7 0,-14-7 0,-17-7 0,-16-7 0,-13-8 0,-4-3 0,6 4 0,14 4 0,19 8 0,15 7 0,12 6 0,9 6 0,2 0 0,2 2 0,0-1 0,0 4 0,4 2 0,-4-4 0,0 0 0,-1-1 0,-1 0 0,0-3 0,0 0 0,-3-2 0,1 1 0,-4-3 0,2 4 0,-2-1 0,1 1 0,2 0 0,3 2 0,0 0 0,2 1 0,1 2 0,1 1 0,1 4 0,1 1 0,2 0 0,3 0 0,0 0 0,-2-3 0,-2-1 0,-6-4 0,-2-3 0,1 0 0,-1-1 0,4 2 0,2 2 0,3 2 0,1 0 0,-3-2 0,3 1 0,-1 0 0,0 2 0,-3-1 0,0-2 0,1 1 0,1-4 0,0-2 0,0-1 0,0 2 0,0-2 0,-3-1 0,0 3 0,0 2 0,2 2 0,4 3 0,0 2 0,0 3 0,-1 0 0,-1 1 0,2 0 0,0-1 0,-2-1 0,3 0 0,1 0 0,0-1 0,-1 0 0,1 0 0,-6-5 0,-1 0 0,-4-5 0,0 1 0,1 1 0,0 5 0,4 2 0,1-1 0,3 0 0,3 1 0,-1-2 0,0 0 0,-6-5 0,-2 4 0,-2 0 0,1 4 0,1 1 0,0 4 0,0 1 0,2 3 0,-1 2 0,2 1 0,-1 2 0,2 3 0,3 5 0,3 5 0,1 3 0,2 6 0,1 1 0,0 4 0,1 5 0,-1 0 0,0 1 0,1-3 0,-1-1 0,0-2 0,3-3 0,4 2 0,0-2 0,0-2 0,1-1 0,1 0 0,0-1 0,2 1 0,5 0 0,3 2 0,0 1 0,2 5 0,1 0 0,0-1 0,4 1 0,0 4 0,1 0 0,-1 2 0,4 2 0,2 1 0,5 1 0,1 0 0,5 2 0,7 1 0,5 1 0,-1 1 0,-1-1 0,-4-3 0,-2 1 0,-5-2 0,-4 1 0,-1-1 0,-4-1 0,-3 0 0,-3 0 0,1 2 0,-1-2 0,-1 0 0,-1 1 0,4-1 0,3 1 0,4 4 0,4 0 0,5 1 0,1 0 0,1-1 0,-1-1 0,-3-1 0,-3-2 0,-1 0 0,-2 0 0,-1 0 0,-2-1 0,1 2 0,0-1 0,3-1 0,1 1 0,2-4 0,-1-2 0,0-2 0,1-3 0,0-1 0,-2-3 0,0-3 0,-4-4 0,-4-3 0,-7-1 0,-11-8 0,-8-2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4:22.64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5066.30664"/>
      <inkml:brushProperty name="anchorY" value="-15802.99414"/>
      <inkml:brushProperty name="scaleFactor" value="0.5"/>
    </inkml:brush>
  </inkml:definitions>
  <inkml:trace contextRef="#ctx0" brushRef="#br0">12 1 24575,'0'0'0,"-5"0"0,-1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4:22.64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5066.30664"/>
      <inkml:brushProperty name="anchorY" value="-15802.99414"/>
      <inkml:brushProperty name="scaleFactor" value="0.5"/>
    </inkml:brush>
  </inkml:definitions>
  <inkml:trace contextRef="#ctx0" brushRef="#br0">12 1 24575,'0'0'0,"-5"0"0,-1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4:22.64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5066.30664"/>
      <inkml:brushProperty name="anchorY" value="-15802.99414"/>
      <inkml:brushProperty name="scaleFactor" value="0.5"/>
    </inkml:brush>
  </inkml:definitions>
  <inkml:trace contextRef="#ctx0" brushRef="#br0">12 1 24575,'0'0'0,"-5"0"0,-1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4:22.64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5066.30664"/>
      <inkml:brushProperty name="anchorY" value="-15802.99414"/>
      <inkml:brushProperty name="scaleFactor" value="0.5"/>
    </inkml:brush>
  </inkml:definitions>
  <inkml:trace contextRef="#ctx0" brushRef="#br0">12 1 24575,'0'0'0,"-5"0"0,-1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2:59.04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9874.87988"/>
      <inkml:brushProperty name="anchorY" value="-6526.40967"/>
      <inkml:brushProperty name="scaleFactor" value="0.5"/>
    </inkml:brush>
  </inkml:definitions>
  <inkml:trace contextRef="#ctx0" brushRef="#br0">1229 1325 24575,'0'0'0,"4"0"0,4 2 0,2 3 0,1 4 0,1 6 0,-2 0 0,1 1 0,-1 2 0,-2 2 0,0-1 0,-1 1 0,-3 0 0,-1 2 0,-1 1 0,-1 0 0,-1 1 0,0-3 0,-1 5 0,1 1 0,0-3 0,0 1 0,0-2 0,-1-2 0,1 0 0,0-3 0,0-1 0,3 0 0,-1-1 0,0-1 0,0 1 0,0 2 0,-1 0 0,-1 1 0,0-2 0,0 0 0,0-2 0,0 1 0,0 0 0,-2-1 0,-5 3 0,-6 3 0,-1-1 0,-3-2 0,-3-1 0,0-4 0,0-4 0,3-2 0,2-1 0,2-3 0,-2 1 0,-1 0 0,-3-2 0,-1 0 0,-2-1 0,-2 0 0,3-1 0,2 0 0,-1 0 0,0-1 0,0 1 0,-2 0 0,-3 0 0,-1 0 0,0 0 0,0 0 0,3 0 0,3 0 0,0 0 0,-4 0 0,1 0 0,-3-2 0,-3-5 0,2-1 0,4-1 0,3 1 0,0-3 0,3 0 0,-3-6 0,-1-3 0,-6-3 0,-9-5 0,-2-4 0,2 2 0,3 1 0,5 4 0,8 4 0,4 4 0,6 2 0,2 0 0,2 1 0,1 0 0,1 1 0,1 0 0,-2-2 0,-1-2 0,-2-2 0,-1-2 0,1 1 0,1-1 0,0-3 0,2 2 0,1-1 0,1 0 0,2 0 0,0 0 0,1-1 0,0 0 0,1 3 0,-1 0 0,0-6 0,0-2 0,0-1 0,0-1 0,0-2 0,0 1 0,0 1 0,0 3 0,0 2 0,0-2 0,0 1 0,0 1 0,0 0 0,3 1 0,-1 1 0,1 0 0,1 0 0,0 2 0,-1 4 0,2 1 0,-1 3 0,2 1 0,-1 0 0,-1-1 0,-1-2 0,-2-2 0,3-3 0,1 1 0,0-1 0,2-1 0,1 2 0,1 0 0,2 1 0,0 0 0,1 2 0,0 0 0,0 3 0,1 0 0,-4-1 0,1 0 0,0 1 0,0 3 0,0 0 0,1 4 0,0 1 0,-1 0 0,-1 2 0,1-1 0,0 1 0,0-2 0,-6 1 0,-9 1 0,-8 1 0,-5 1 0,-2 4 0,1 2 0,0 3 0,5 3 0,4 1 0,4 1 0,3 0 0,2 1 0,1 1 0,0 1 0,1 0 0,0-1 0,-1 0 0,1 1 0,-1 2 0,0 0 0,-2 0 0,0-2 0,-1 2 0,1-2 0,-1 0 0,-1-1 0,1 0 0,1 1 0,0-1 0,1 1 0,-1 1 0,-3-3 0,0 0 0,1-1 0,0-1 0,0 0 0,0 1 0,1-1 0,-2 1 0,-1 5 0,-2-3 0,1 0 0,1 0 0,-1-1 0,-1 1 0,0 3 0,-2 0 0,-1-1 0,0-3 0,-1-1 0,2-1 0,0-1 0,1 3 0,-1 1 0,-1 2 0,0-3 0,-1 3 0,1-1 0,-1-1 0,2 0 0,3-1 0,2-1 0,0 0 0,2 0 0,0 0 0,1 0 0,1 0 0,0-1 0,1 1 0,0 0 0,-2 3 0,0 1 0,0 1 0,-3 2 0,2 1 0,-1-1 0,2-1 0,0-2 0,1-1 0,1-2 0,0 0 0,0 1 0,0 0 0,0 0 0,0 2 0,0 2 0,1 2 0,-1 4 0,0 1 0,2 1 0,3 0 0,2-2 0,2-4 0,2 0 0,-2-3 0,1 1 0,0-3 0,2 0 0,2 2 0,0-1 0,-1-1 0,1 0 0,-2 1 0,1 0 0,-1-2 0,5 3 0,-2-1 0,1-1 0,2-1 0,0-3 0,1-1 0,1 0 0,2 0 0,0 0 0,2 4 0,-1-1 0,6 1 0,0 0 0,0 0 0,-1-4 0,-1 0 0,-1 0 0,-1 0 0,-1-2 0,0 1 0,0-3 0,-1 1 0,-1-1 0,-1 0 0,-2 0 0,0-2 0,1-2 0,1 0 0,1-1 0,0-1 0,4 2 0,0 1 0,3 1 0,-1 0 0,0 2 0,-3 0 0,-4-2 0,-3-1 0,-3-1 0,-2-1 0,2 0 0,1-1 0,3 0 0,1-1 0,0 1 0,1-2 0,-2-1 0,-2-2 0,1-2 0,3-2 0,-3-1 0,1-1 0,1-1 0,0 0 0,5-3 0,0 0 0,-4 1 0,-1 0 0,-1 0 0,-3 4 0,-2 0 0,-1 0 0,-1-2 0,0-4 0,0-2 0,-1-2 0,-1-3 0,-1 0 0,-2-1 0,-2 2 0,-2 0 0,-2 0 0,0-1 0,1 1 0,1-1 0,-1 2 0,-1 2 0,3 2 0,-1 3 0,0 8 0,-1 8 0,-3 8 0,-3 6 0,-2 5 0,-6 2 0,1 0 0,-1 0 0,0 0 0,0-2 0,0-3 0,0-4 0,-2 1 0,0-2 0,-1-1 0,4 0 0,-3 0 0,-1 0 0,-3 0 0,1 0 0,0-3 0,1 1 0,2-3 0,0-2 0,2 1 0,-1-2 0,2 1 0,-4 2 0,-1 2 0,-3-2 0,0 1 0,2 1 0,-2 1 0,4 1 0,-1 0 0,1-1 0,-1-1 0,-2 1 0,0 0 0,2-2 0,-2 1 0,1-2 0,2 0 0,0-1 0,2 0 0,0-1 0,-2 2 0,-1-2 0,-3-1 0,-2-1 0,-4-1 0,-1-1 0,-1-1 0,-1 0 0,-3 0 0,1-1 0,1 1 0,1 0 0,2 0 0,1 0 0,-2 0 0,0 0 0,1 0 0,-2 0 0,1 0 0,-3 0 0,2 0 0,0 0 0,-1 0 0,3 0 0,1-5 0,1-2 0,3-3 0,3 1 0,2 2 0,2-1 0,1 2 0,1 2 0,-2-1 0,0-2 0,0-1 0,1-4 0,2-1 0,1-5 0,0-3 0,2 0 0,-2-3 0,-1-1 0,-1-3 0,0 0 0,2 3 0,0-2 0,0-1 0,0-3 0,0-1 0,1 3 0,0-1 0,2 4 0,2 3 0,-1 2 0,2 3 0,1 0 0,1 1 0,0-1 0,-1 2 0,1 0 0,-1 2 0,2-2 0,-1-2 0,2-1 0,-1-2 0,1-2 0,0 0 0,0 1 0,0 3 0,0 2 0,0 2 0,1 2 0,-1 0 0,0-1 0,0-2 0,0-3 0,0 1 0,0-2 0,0-1 0,0-1 0,0-1 0,0 0 0,0-1 0,0 0 0,0 0 0,0 0 0,0-2 0,0-1 0,0 1 0,0 0 0,0 0 0,0 2 0,0 2 0,0 2 0,0 1 0,0 2 0,0 2 0,0 1 0,0-1 0,0 0 0,0-2 0,0-1 0,2 0 0,1 0 0,1 0 0,3-1 0,2 1 0,1 1 0,1 2 0,1 0 0,0-2 0,1 2 0,-3 0 0,-1 2 0,1 0 0,0 1 0,3 1 0,3-1 0,3 0 0,-1 1 0,2-1 0,2 0 0,0 0 0,-2 3 0,-1-1 0,-2 1 0,0-1 0,1-1 0,-1 3 0,-1-1 0,-3-1 0,-6 1 0,-6-2 0,-5 2 0,-2 0 0,-2 0 0,-2-1 0,-1-1 0,-1 0 0,3 0 0,-1 1 0,0 1 0,2-1 0,0 0 0,-1 0 0,0-2 0,-2 1 0,0 2 0,0-1 0,1 1 0,3-4 0,0 0 0,0 0 0,-2-1 0,-1 3 0,0 1 0,-2 0 0,3-1 0,-3 1 0,0 1 0,-1 1 0,1-2 0,-1 3 0,1 1 0,2 0 0,0-1 0,1-1 0,-1-2 0,2-1 0,-1 0 0,0 2 0,0-1 0,0 0 0,3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6T21:23:10.13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0,'2'0,"1"4,0 5,1 6,0 4,0 4,-2 6,2 5,0 0,-1-2,1-2,0-3,-1-4,2-5,-1-2,-1-1,2 0,-1-1,-1 1,-1 2,0 3,1-1,0 1,-1 1,0-1,2-2,-1 0,0 1,-1 0,-1-3,2 2,0 1,0 1,-1-1,-1 1,0 1,-1 1,3 1,-1 0,1 0,-1-1,-1-1,0 1,-1-2,3 0,-1-2,1-1,-2-2,1-2,-2 0,3-1,0 0,-1-1,1 1,-2-1,0 1,1 0,1 0,0 2,-1 2,1 2,3 0,-1 2,2 2,-1 1,1-2,-1-2,-1-2,0-2,-1-2,0-1,-2 0,0 0,-2-1,0 1,0-1,0 3,0 1,2 1,0 1,1 1,1 1,0 3,1-4,1-2,-2 0,-1 1,1 2,1 2,1 1,1 2,1-1,1 1,2 1,0-1,3 0,1 0,2 0,2 2,2 0,1 3,1-1,1 0,3 1,-3 0,-1-2,-3 0,-1-2,-2-2,-2-2,0 3,0 0,-1 1,4 1,3 2,1-1,1-1,2 0,-1-2,-1-1,-4-4,-2-2,-2-3,-2 1,1 2,1-1,1 2,6 4,5 2,7 1,1 0,-1 0,-2-2,-5-3,-5-3,-6-2,-3 0,-3 2,1 2,6 4,5 5,7 6,9 3,8 3,7 2,4-2,2 1,2-3,-4-2,-5-5,-8-4,-4-2,-4-3,0-2,-2-2,-2-2,-5-2,-5-1,-4 2,-2-1,0 0,0 0,2-1,2 0,1 1,0 1,-3-1,-1 0,-2-1,-2-2,-1-2,0 3,0 0,1 3,4 3,6 2,5 4,9 2,3 1,4-3,0-3,-4-3,-4-3,-6-1,-4 0,-5 0,-4 0,2 0,-1-1,-1-1,0 0,0 0,1-2,1-1,3 2,5 2,5 0,4 0,1 0,3-1,-1 1,-6-3,0-3,-1-2,-5-3,-4 0,-3-2,-2-1,0 1,0-1,0 1,5-1,4 1,4 0,3 0,3 0,2 0,-2 0,0 0,-4-2,-2-3,-6-2,-4-2,-3-2,-4-1,-1 2,-2 2,0 3,0 2,0 2,3-2,-2-1,-1-3,1-2,-1-1,0-4,1-2,2-6,4-9,4-9,2-4,-1 2,-3 3,-2 5,-5 4,-4 1,-3 1,-4-2,-1 1,-2 2,1 2,-1 0,0 1,0 2,1 4,0 1,0 3,0 0,0-1,0 1,0 0,-2 1,-3 1,-2 2,-3 3,0 2,-4 2,-3 2,-3 1,0 1,2-1,-1 1,1-1,2 3,2 2,0 4,1 3,1 2,0 0,1 3,-1 4,0 2,1-3,-1-1,0 5,2 2,3-2,2 0,3 0,1-3,0-2,2-3,-1-2,1 1,-1 0,1-1,5-1,8 0,10 0,7-3,4 1,5 1,0-2,-1-2,-4-3,-5-2,-5-2,-1 0,-4-4,-3-2,0-5,-1-2,-1-4,-3-1,-4-1,-1-3,-2-4,-2-6,-1 0,-1-2,0-1,-2 2,1 1,0 4,-1 6,1 3,0 1,-8 1,-7 4,-7 3,-5 2,-1 2,0 1,2 2,3 1,0 1,4 0,2 3,2 2,1 2,2 5,2 2,3 2,3 3,2 3,1 0,1 2,1-2,-1-2,1-3,-1-2,1-2,-1 0,0 0,0 3,2 1,7-1,8-1,9 0,8-4,9-3,9-4,5-5,0-8,-4-7,-5-10,-8-7,-12-7,-10-3,-8-3,-8 3,-6 6,-5 8,-7 7,-6 3,-14 0,-13 2,-13 2,-11 3,-6 3,-1 5,2 1,6 2,10 1,11 3,11 3,9 2,9 3,5 5,6 4,3 1,2 3,3 0,2-2,0 0,2 0,-1 1,1-3,-1-1,0-3,3 0,6 0,12 1,10-1,11 2,7-3,5-4,0-3,-1-6,-4-7,-8-8,-8-9,-8-10,-4-11,-4-3,-2-4,-4 0,-4 5,-5 4,-5 6,-6 10,-8 7,-4 6,-8 6,-4 3,-5 3,-6 0,-4 2,-5-1,-5 2,2 7,3 5,3 5,3 6,5 6,8 0,7 2,9-1,7 0,5 2,5-1,1 1,1-3,1-2,0-2,-1 1,2 0,2 0,4-3,6-5,3-8,3-4,4-5,6-3,1-1,2-5,1-10,1-6,-2-6,-3-10,0-10,-4-6,-4 0,-6 2,-6 6,-4 7,-5 7,-3 8,-5 7,-2 7,-5 4,-3 5,-8 8,-6 5,-1 9,2 5,4 4,6 2,7 7,5 4,4 6,2 4,3-2,6-4,4-5,3-9,3-10,5-8,7-8,6-5,7-3,2-1,0-5,-4-8,-2-4,-5-9,-5-5,-6-3,-5 0,-5 15,-5 17,-6 21,-3 13,-4 7,-1 6,1-2,-1-3,-1-4,-2-4,-2-3,0-3,-5 1,-3 0,-3 3,-2 4,-4-1,-2-1,-2 2,-4 0,-1-2,-1 2,-2-1,-4-1,-1-5,1 0,0-2,0-4,0-3,-2-2,-3-4,-1-2,-7 2,-10 1,-9-1,-9-4,-5-1,-2-3,2-2,5 0,7-2,9 1,14-1,14 1,11 0,3-1,0 1,1-2,2-1,0-3,1-2,-1-4,4-4,2 1,3-1,2 3,-1 2,0 1,0 1,1 1,0 2,-2 1,1 0,-1 1,1-1,1-2,2-1,2 0,1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0.9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783 553 24575,'-8'0'0,"1"0"0,-1 0 0,0 1 0,0 0 0,0 0 0,1 1 0,-12 4 0,17-5 0,-1 0 0,1 1 0,0-1 0,-1 1 0,1 0 0,0-1 0,0 1 0,0 0 0,0 0 0,1 0 0,-1 0 0,0 1 0,1-1 0,0 0 0,-1 1 0,1-1 0,0 1 0,0-1 0,1 1 0,-1 0 0,0-1 0,1 1 0,0 0 0,-1 0 0,1 2 0,0 4 0,1-1 0,-1 1 0,1-1 0,1 1 0,0-1 0,0 0 0,0 0 0,1 0 0,4 8 0,-5-11 0,0-1 0,1 1 0,0-1 0,-1 0 0,1 0 0,1 0 0,-1 0 0,1 0 0,-1-1 0,1 0 0,0 0 0,0 0 0,0 0 0,1 0 0,-1-1 0,8 4 0,1-4 0,0 0 0,-1-1 0,1-1 0,0 0 0,0 0 0,19-4 0,-31 4 0,0 0 0,1-1 0,-1 1 0,0-1 0,1 1 0,-1-1 0,0 0 0,0 1 0,0-1 0,1 0 0,-1 0 0,0 0 0,0 0 0,0 0 0,0 0 0,0 0 0,-1 0 0,1 0 0,0-1 0,-1 1 0,1 0 0,0 0 0,-1-1 0,1 1 0,-1 0 0,0-1 0,1 1 0,-1-1 0,0 1 0,0-3 0,1-6 0,-1-1 0,0 1 0,-2-14 0,0 4 0,3-15 0,0 21 0,-1 0 0,-1 1 0,-2-16 0,3 25 0,-1 0 0,0 0 0,-1 1 0,1-1 0,-1 0 0,1 0 0,-1 1 0,0-1 0,0 1 0,-1-1 0,1 1 0,-1 0 0,0 0 0,-5-4 0,-25-25 0,25 23 0,-1 1 0,-17-14 0,22 20 0,0 0 0,0-1 0,0 2 0,0-1 0,0 0 0,0 1 0,-1 0 0,1 0 0,0 0 0,-1 0 0,-6 0 0,-7 1 0,6-1 0,1 1 0,0 0 0,-19 3 0,27-2 0,0 0 0,0 0 0,0 0 0,0 0 0,0 0 0,0 1 0,1-1 0,-1 1 0,0 0 0,1-1 0,-1 1 0,1 0 0,-1 1 0,1-1 0,0 0 0,0 1 0,-2 3 0,-4 7 0,4-8 0,0 0 0,1 1 0,0-1 0,1 1 0,-1-1 0,1 1 0,0 0 0,0 0 0,1 0 0,-2 10 0,-7 204 0,8-172 0,1-30 0,0-1 0,1 1 0,1-1 0,4 25 0,-3-36 0,1-1 0,-1 1 0,1-1 0,0 0 0,0 0 0,1 0 0,-1 0 0,1-1 0,0 1 0,1-1 0,-1 0 0,1 0 0,-1-1 0,1 1 0,10 4 0,5 3 0,-1-2 0,1 0 0,22 5 0,-38-12 0,134 36 0,-122-34 0,1-1 0,-1-1 0,1-1 0,0 0 0,0-2 0,24-2 0,-39 3 0,0-1 0,0 1 0,0-1 0,0 0 0,0 0 0,-1 1 0,1-1 0,0 0 0,0-1 0,-1 1 0,1 0 0,-1 0 0,1-1 0,-1 1 0,1-1 0,-1 1 0,0-1 0,0 1 0,0-1 0,0 0 0,0 0 0,0 1 0,0-1 0,0-3 0,1-4 0,0 0 0,-1-1 0,0 1 0,0-11 0,0 4 0,-1-201 0,-1 195 0,-1 1 0,-2-1 0,-6-24 0,7 36 0,0 1 0,0 0 0,-1 0 0,-1 0 0,1 0 0,-1 1 0,-1 0 0,0 0 0,-8-9 0,-68-65 0,77 76 0,0 1 0,1-1 0,-7-12 0,7 12 0,1 0 0,-2 0 0,1 0 0,-7-6 0,-11-15 0,19 23 0,0 0 0,0 1 0,0-1 0,0 1 0,0-1 0,-1 1 0,1 0 0,-1 1 0,0-1 0,0 1 0,0-1 0,0 1 0,0 0 0,-7-2 0,-170-38 0,176 41 0,-1-1 0,0 1 0,1 0 0,-1 1 0,1 0 0,-1 0 0,-10 1 0,12 0 0,1-1 0,0 2 0,-1-1 0,1 0 0,0 1 0,0-1 0,0 1 0,0 0 0,0 0 0,0 1 0,1-1 0,-1 0 0,-3 5 0,-24 20 0,25-24 0,0 1 0,1 0 0,-1 0 0,1 0 0,0 1 0,0-1 0,1 1 0,-1 0 0,-3 7 0,2 2 0,-1 0 0,2 0 0,0 1 0,0 0 0,0 17 0,-3 77 0,6-83 0,1 208 0,1-217 0,2 1 0,0-1 0,1 0 0,1 0 0,0 0 0,1-1 0,1 1 0,1-1 0,14 22 0,-2-7 0,2-2 0,1 0 0,41 39 0,-57-61 0,1 0 0,0-1 0,0 0 0,0 0 0,1-1 0,-1 0 0,1 0 0,0-1 0,16 4 0,-9-4 0,1-1 0,-1 0 0,1-2 0,-1 0 0,18-1 0,51 0 0,44-2 0,-121 1 0,1-1 0,-1 0 0,0 0 0,0-1 0,-1 0 0,1-1 0,0 1 0,-1-1 0,0-1 0,0 1 0,0-1 0,-1 0 0,1-1 0,7-9 0,0 0 0,-1 0 0,-1-1 0,0-1 0,17-33 0,-24 40 0,-1-1 0,0 0 0,-1-1 0,0 1 0,-1 0 0,2-23 0,-3-74 0,-2 64 0,1 12 0,1 5 0,-1 0 0,-2 0 0,0 0 0,-2 0 0,-1 0 0,-10-34 0,-84-172 0,79 186 0,13 34 0,1 1 0,-2 0 0,0 0 0,0 1 0,-1 0 0,0 0 0,-19-16 0,-6-1 0,-43-27 0,9 7 0,58 41 0,1 1 0,-1 1 0,0 0 0,0 0 0,-1 1 0,1 0 0,-1 0 0,0 2 0,0-1 0,-14 0 0,-13 0 0,-66 4 0,34 1 0,63-1 0,0 0 0,0 0 0,1 0 0,-1 1 0,0 0 0,1 1 0,-1-1 0,1 1 0,0 0 0,0 1 0,0-1 0,0 1 0,0 1 0,1-1 0,-8 8 0,-2 4 0,1 1 0,0 0 0,-19 32 0,17-20 0,1 0 0,1 2 0,-17 52 0,15-25 0,-10 70 0,-7 145 0,29 48 0,6-177 0,-1-123 0,0 0 0,2 0 0,1-1 0,0 1 0,2-1 0,0 0 0,2 0 0,0 0 0,11 18 0,11 14 0,68 90 0,-93-137 0,1 0 0,0 0 0,0 0 0,1-1 0,0 1 0,-1-2 0,1 1 0,1-1 0,-1 0 0,0 0 0,10 1 0,24 11 0,-2 2 0,1-2 0,0-1 0,1-3 0,1-1 0,0-2 0,0-2 0,1-2 0,45-1 0,2-2 0,223-4 0,-309 3 0,4 0 0,0 0 0,0-1 0,0 0 0,0 0 0,12-4 0,-18 4 0,0 1 0,-1-1 0,1 0 0,0 0 0,0 0 0,-1-1 0,1 1 0,-1 0 0,1 0 0,-1-1 0,0 1 0,1-1 0,-1 1 0,0-1 0,0 0 0,0 0 0,0 1 0,0-1 0,0 0 0,-1 0 0,1 0 0,-1 0 0,1 0 0,-1 0 0,0 0 0,0 0 0,0-2 0,3-47 0,11-63 0,-3 29 0,-5-1 0,-6-122 0,-2 83 0,2-555 0,-1 657 0,-1-1 0,-1 1 0,-10-37 0,-26-68 0,30 99 0,8 27 0,0-1 0,0 1 0,0 0 0,0 0 0,0 0 0,0 0 0,-1 0 0,1 0 0,-1 0 0,1 0 0,-1 0 0,0 1 0,0-1 0,0 1 0,0-1 0,0 1 0,0 0 0,0 0 0,0 0 0,0 0 0,-4-1 0,-3 0 0,1 0 0,-1 1 0,0 0 0,-15 1 0,15 1 0,-1-2 0,1 1 0,-15-4 0,-23-8 0,25 5 0,0 1 0,-1 1 0,0 1 0,-45-2 0,37 6 0,-1-2 0,0-1 0,1-1 0,-51-14 0,-21-1 0,52 10 0,12 5 0,-1 1 0,-75 4 0,38 1 0,61-2 0,0 1 0,0 0 0,0 1 0,0 1 0,-23 7 0,30-7 0,1 0 0,-1 1 0,1 0 0,0 1 0,0 0 0,0 0 0,1 1 0,0 0 0,0 0 0,-12 14 0,7-5 0,1 0 0,0 0 0,1 1 0,0 0 0,2 1 0,0 0 0,1 1 0,1 0 0,0 0 0,-4 25 0,-7 35-1365,14-67-5461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2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72 24575,'41'0'0,"215"-6"0,-209 2 0,0-2 0,0-2 0,62-20 0,-41 11-1365,-53 14-5461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3.0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24575,'-2'0'0,"0"2"0,1 3 0,6 2 0,7 2 0,13 2 0,9 1 0,14 2 0,6 1 0,9 0 0,3 0 0,-3-2 0,-8 1 0,-10 0 0,-10-1 0,-11-3-8191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3.9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24575,'0'2'0,"0"3"0,0 2 0,0 2 0,2 4 0,5 4 0,5 2 0,4 3 0,5 1 0,5 5 0,4 4 0,2 1 0,1-2 0,0-2 0,-2-3 0,-4-5 0,-6-6-8191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6T21:23:24.7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24575,'1'8'0,"1"1"0,0 0 0,1 0 0,0-1 0,0 1 0,1-1 0,0 0 0,0 0 0,8 10 0,3 9 0,55 119 81,23 40-1527,-83-168-5380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864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544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43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180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77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0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90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86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02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83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543422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975360"/>
            <a:ext cx="3588000" cy="377049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69;p9">
            <a:extLst>
              <a:ext uri="{FF2B5EF4-FFF2-40B4-BE49-F238E27FC236}">
                <a16:creationId xmlns:a16="http://schemas.microsoft.com/office/drawing/2014/main" id="{410AAAB7-5395-88A3-BD3B-34080AAB8FAB}"/>
              </a:ext>
            </a:extLst>
          </p:cNvPr>
          <p:cNvSpPr/>
          <p:nvPr userDrawn="1"/>
        </p:nvSpPr>
        <p:spPr>
          <a:xfrm flipH="1">
            <a:off x="382675" y="11676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65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TITLE + TEXT + DESIGN 3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26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8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42" Type="http://schemas.openxmlformats.org/officeDocument/2006/relationships/image" Target="../media/image23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20" Type="http://schemas.openxmlformats.org/officeDocument/2006/relationships/image" Target="../media/image12.png"/><Relationship Id="rId41" Type="http://schemas.openxmlformats.org/officeDocument/2006/relationships/customXml" Target="../ink/ink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888488" y="1625978"/>
            <a:ext cx="4955100" cy="10824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0" dirty="0">
                <a:solidFill>
                  <a:srgbClr val="FF7C3E"/>
                </a:solidFill>
              </a:rPr>
              <a:t>Descriptores</a:t>
            </a:r>
            <a:endParaRPr sz="5500" b="0" dirty="0">
              <a:solidFill>
                <a:srgbClr val="FF7C3E"/>
              </a:solidFill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899" cy="2868100"/>
              <a:chOff x="5921198" y="1938129"/>
              <a:chExt cx="2158899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 dirty="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RIMA</a:t>
                </a:r>
                <a:endParaRPr sz="2400" dirty="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Google Shape;588;p27">
            <a:extLst>
              <a:ext uri="{FF2B5EF4-FFF2-40B4-BE49-F238E27FC236}">
                <a16:creationId xmlns:a16="http://schemas.microsoft.com/office/drawing/2014/main" id="{E3A1A3DA-BF1C-F254-B6A1-68F5A47D2E8A}"/>
              </a:ext>
            </a:extLst>
          </p:cNvPr>
          <p:cNvSpPr txBox="1">
            <a:spLocks/>
          </p:cNvSpPr>
          <p:nvPr/>
        </p:nvSpPr>
        <p:spPr>
          <a:xfrm>
            <a:off x="-933172" y="3263338"/>
            <a:ext cx="47283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Font typeface="Denk One"/>
              <a:buNone/>
              <a:defRPr sz="55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r"/>
            <a:r>
              <a:rPr lang="es-MX" sz="4800" dirty="0">
                <a:solidFill>
                  <a:schemeClr val="accent5">
                    <a:lumMod val="75000"/>
                  </a:schemeClr>
                </a:solidFill>
              </a:rPr>
              <a:t>Afinidad vocacional</a:t>
            </a:r>
            <a:endParaRPr lang="es-E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261133-5631-62F1-072D-56D7E4333A0F}"/>
              </a:ext>
            </a:extLst>
          </p:cNvPr>
          <p:cNvSpPr txBox="1"/>
          <p:nvPr/>
        </p:nvSpPr>
        <p:spPr>
          <a:xfrm>
            <a:off x="8110613" y="4681835"/>
            <a:ext cx="1013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" sz="2400" b="1" dirty="0">
                <a:solidFill>
                  <a:srgbClr val="FF7C3E"/>
                </a:solidFill>
                <a:latin typeface="Aptos Display" panose="020B0004020202020204" pitchFamily="34" charset="0"/>
              </a:rPr>
              <a:t>2025</a:t>
            </a:r>
            <a:endParaRPr lang="es-ES" sz="2400" b="1" dirty="0">
              <a:latin typeface="Aptos Display" panose="020B00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FAFCE52-C579-B557-5C34-4477CC8118A7}"/>
              </a:ext>
            </a:extLst>
          </p:cNvPr>
          <p:cNvGrpSpPr/>
          <p:nvPr/>
        </p:nvGrpSpPr>
        <p:grpSpPr>
          <a:xfrm>
            <a:off x="515893" y="135921"/>
            <a:ext cx="3061086" cy="1696662"/>
            <a:chOff x="515893" y="135921"/>
            <a:chExt cx="3061086" cy="16966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726409-4D1F-D6D8-87C6-6B4F50273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929" y="485543"/>
              <a:ext cx="874725" cy="7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21D18B3-6AE1-CA4C-C05B-B5DCC5F57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602" y="1343387"/>
              <a:ext cx="1407377" cy="48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3790C398-0400-03C0-85D3-437A222AC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893" y="135921"/>
              <a:ext cx="874725" cy="10866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6"/>
          <p:cNvSpPr/>
          <p:nvPr/>
        </p:nvSpPr>
        <p:spPr>
          <a:xfrm>
            <a:off x="1083573" y="9344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6"/>
          <p:cNvSpPr/>
          <p:nvPr/>
        </p:nvSpPr>
        <p:spPr>
          <a:xfrm>
            <a:off x="1699872" y="18549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6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6"/>
          <p:cNvSpPr/>
          <p:nvPr/>
        </p:nvSpPr>
        <p:spPr>
          <a:xfrm>
            <a:off x="2106484" y="38858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6"/>
          <p:cNvSpPr/>
          <p:nvPr/>
        </p:nvSpPr>
        <p:spPr>
          <a:xfrm>
            <a:off x="1845555" y="19422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6"/>
          <p:cNvSpPr/>
          <p:nvPr/>
        </p:nvSpPr>
        <p:spPr>
          <a:xfrm>
            <a:off x="1709316" y="7096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6"/>
          <p:cNvSpPr/>
          <p:nvPr/>
        </p:nvSpPr>
        <p:spPr>
          <a:xfrm>
            <a:off x="1994493" y="17799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6"/>
          <p:cNvSpPr/>
          <p:nvPr/>
        </p:nvSpPr>
        <p:spPr>
          <a:xfrm>
            <a:off x="1940636" y="17841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2996347" y="43081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3048609" y="43203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3046439" y="43582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3080898" y="43709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36"/>
          <p:cNvGrpSpPr/>
          <p:nvPr/>
        </p:nvGrpSpPr>
        <p:grpSpPr>
          <a:xfrm>
            <a:off x="1136537" y="962055"/>
            <a:ext cx="2471777" cy="3773341"/>
            <a:chOff x="1136537" y="962055"/>
            <a:chExt cx="2471777" cy="3773341"/>
          </a:xfrm>
        </p:grpSpPr>
        <p:sp>
          <p:nvSpPr>
            <p:cNvPr id="1316" name="Google Shape;1316;p36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36"/>
          <p:cNvSpPr/>
          <p:nvPr/>
        </p:nvSpPr>
        <p:spPr>
          <a:xfrm>
            <a:off x="2002151" y="41382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6"/>
          <p:cNvSpPr/>
          <p:nvPr/>
        </p:nvSpPr>
        <p:spPr>
          <a:xfrm>
            <a:off x="2042034" y="41552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/>
          <p:nvPr/>
        </p:nvSpPr>
        <p:spPr>
          <a:xfrm>
            <a:off x="2013892" y="44327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>
            <a:off x="1621383" y="28564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>
            <a:off x="1567398" y="29242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6"/>
          <p:cNvSpPr/>
          <p:nvPr/>
        </p:nvSpPr>
        <p:spPr>
          <a:xfrm>
            <a:off x="1629870" y="21213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6"/>
          <p:cNvSpPr/>
          <p:nvPr/>
        </p:nvSpPr>
        <p:spPr>
          <a:xfrm>
            <a:off x="1767130" y="32882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6"/>
          <p:cNvSpPr/>
          <p:nvPr/>
        </p:nvSpPr>
        <p:spPr>
          <a:xfrm>
            <a:off x="2709255" y="21055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6"/>
          <p:cNvSpPr/>
          <p:nvPr/>
        </p:nvSpPr>
        <p:spPr>
          <a:xfrm>
            <a:off x="1592221" y="3027974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6"/>
          <p:cNvSpPr/>
          <p:nvPr/>
        </p:nvSpPr>
        <p:spPr>
          <a:xfrm>
            <a:off x="2562423" y="21213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6"/>
          <p:cNvSpPr/>
          <p:nvPr/>
        </p:nvSpPr>
        <p:spPr>
          <a:xfrm>
            <a:off x="2709255" y="21653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6"/>
          <p:cNvSpPr/>
          <p:nvPr/>
        </p:nvSpPr>
        <p:spPr>
          <a:xfrm>
            <a:off x="2361797" y="33436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2111908" y="38330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1856212" y="19307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6"/>
          <p:cNvSpPr/>
          <p:nvPr/>
        </p:nvSpPr>
        <p:spPr>
          <a:xfrm>
            <a:off x="2453049" y="19771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6"/>
          <p:cNvSpPr/>
          <p:nvPr/>
        </p:nvSpPr>
        <p:spPr>
          <a:xfrm>
            <a:off x="1722844" y="7244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6"/>
          <p:cNvSpPr/>
          <p:nvPr/>
        </p:nvSpPr>
        <p:spPr>
          <a:xfrm>
            <a:off x="1749518" y="9129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6"/>
          <p:cNvSpPr/>
          <p:nvPr/>
        </p:nvSpPr>
        <p:spPr>
          <a:xfrm>
            <a:off x="2002087" y="17721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6"/>
          <p:cNvSpPr/>
          <p:nvPr/>
        </p:nvSpPr>
        <p:spPr>
          <a:xfrm>
            <a:off x="1949506" y="17762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/>
          <p:cNvSpPr/>
          <p:nvPr/>
        </p:nvSpPr>
        <p:spPr>
          <a:xfrm>
            <a:off x="1848108" y="30896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/>
          <p:cNvSpPr/>
          <p:nvPr/>
        </p:nvSpPr>
        <p:spPr>
          <a:xfrm>
            <a:off x="2043374" y="35954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6"/>
          <p:cNvSpPr/>
          <p:nvPr/>
        </p:nvSpPr>
        <p:spPr>
          <a:xfrm>
            <a:off x="2220899" y="24466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6"/>
          <p:cNvSpPr/>
          <p:nvPr/>
        </p:nvSpPr>
        <p:spPr>
          <a:xfrm>
            <a:off x="2876762" y="22714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6"/>
          <p:cNvSpPr/>
          <p:nvPr/>
        </p:nvSpPr>
        <p:spPr>
          <a:xfrm>
            <a:off x="2166212" y="22770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6"/>
          <p:cNvSpPr/>
          <p:nvPr/>
        </p:nvSpPr>
        <p:spPr>
          <a:xfrm>
            <a:off x="2042672" y="22158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6"/>
          <p:cNvSpPr/>
          <p:nvPr/>
        </p:nvSpPr>
        <p:spPr>
          <a:xfrm>
            <a:off x="2645251" y="21379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/>
          <p:nvPr/>
        </p:nvSpPr>
        <p:spPr>
          <a:xfrm>
            <a:off x="2674414" y="22919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>
            <a:off x="2017657" y="46336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>
            <a:off x="2146813" y="46564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2066857" y="45183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2952508" y="45521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2779640" y="34887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2161426" y="28434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2395745" y="3350544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2164234" y="2852809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181530" y="3410655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3163663" y="3437010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6"/>
          <p:cNvSpPr/>
          <p:nvPr/>
        </p:nvSpPr>
        <p:spPr>
          <a:xfrm>
            <a:off x="2941660" y="3345312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3164237" y="3482571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6"/>
          <p:cNvSpPr/>
          <p:nvPr/>
        </p:nvSpPr>
        <p:spPr>
          <a:xfrm>
            <a:off x="2815439" y="10091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6"/>
          <p:cNvSpPr/>
          <p:nvPr/>
        </p:nvSpPr>
        <p:spPr>
          <a:xfrm>
            <a:off x="2609006" y="19096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>
            <a:off x="2392491" y="24905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6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Recomendación</a:t>
            </a:r>
            <a:endParaRPr dirty="0"/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2"/>
          </p:nvPr>
        </p:nvSpPr>
        <p:spPr>
          <a:xfrm flipH="1">
            <a:off x="5208814" y="3140250"/>
            <a:ext cx="3272836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recomienda la implementación de proyectos que incluyan el uso de objetos, herramientas o máquinas, así mismo, que sean actividades metódicas que concluyan en resultados tangibles. En un espacio formativo, se sugiere armar rompecabezas, legos, robótica, construcción o armado de muebles, cultivo de plantas u organización de espacios. </a:t>
            </a:r>
          </a:p>
        </p:txBody>
      </p:sp>
      <p:sp>
        <p:nvSpPr>
          <p:cNvPr id="1429" name="Google Shape;1429;p36"/>
          <p:cNvSpPr/>
          <p:nvPr/>
        </p:nvSpPr>
        <p:spPr>
          <a:xfrm rot="10800000">
            <a:off x="3321218" y="1885464"/>
            <a:ext cx="1414308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6"/>
          <p:cNvSpPr txBox="1"/>
          <p:nvPr/>
        </p:nvSpPr>
        <p:spPr>
          <a:xfrm>
            <a:off x="3571767" y="2105505"/>
            <a:ext cx="1145525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Maestra,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Maestro:</a:t>
            </a:r>
            <a:endParaRPr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" name="Google Shape;568;p25">
            <a:extLst>
              <a:ext uri="{FF2B5EF4-FFF2-40B4-BE49-F238E27FC236}">
                <a16:creationId xmlns:a16="http://schemas.microsoft.com/office/drawing/2014/main" id="{6FB2F0C6-CA7C-1B53-D87D-3D8AFBACEBBD}"/>
              </a:ext>
            </a:extLst>
          </p:cNvPr>
          <p:cNvSpPr txBox="1">
            <a:spLocks/>
          </p:cNvSpPr>
          <p:nvPr/>
        </p:nvSpPr>
        <p:spPr>
          <a:xfrm>
            <a:off x="6673963" y="435582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04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A688F1F6-485D-3845-9C5B-1AD87CB5FD2A}"/>
              </a:ext>
            </a:extLst>
          </p:cNvPr>
          <p:cNvSpPr txBox="1">
            <a:spLocks/>
          </p:cNvSpPr>
          <p:nvPr/>
        </p:nvSpPr>
        <p:spPr>
          <a:xfrm>
            <a:off x="3474809" y="324618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-ES" dirty="0"/>
              <a:t>Afinidad Realista</a:t>
            </a:r>
          </a:p>
        </p:txBody>
      </p:sp>
    </p:spTree>
    <p:extLst>
      <p:ext uri="{BB962C8B-B14F-4D97-AF65-F5344CB8AC3E}">
        <p14:creationId xmlns:p14="http://schemas.microsoft.com/office/powerpoint/2010/main" val="48347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" name="Google Shape;2099;p41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100" name="Google Shape;2100;p41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101" name="Google Shape;2101;p41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1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3" name="Google Shape;2103;p41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4" name="Google Shape;2104;p41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41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6" name="Google Shape;2106;p41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1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1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1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1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1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1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1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1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1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1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1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1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1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1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1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1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1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1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1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1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1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1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1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1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1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1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1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1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1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1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1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1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1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1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1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1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1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1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1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1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1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1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1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1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1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1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1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1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1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1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1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1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1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1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1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1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1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1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1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1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1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1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1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1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1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1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1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1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1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1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1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1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1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1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1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1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1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1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1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1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1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1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1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1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1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1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1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1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1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1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1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1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1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1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1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1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1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1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1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1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1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1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1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1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1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1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1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1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1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1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1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1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1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1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1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1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1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1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1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1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1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1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1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1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1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1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1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1" name="Google Shape;2281;p41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41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41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41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1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1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1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1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1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1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1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1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1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1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1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1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1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1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1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1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1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1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1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41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41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41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13" name="Google Shape;2313;p41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1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41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6" name="Google Shape;2316;p41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1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 dirty="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Hola</a:t>
                </a:r>
                <a:endParaRPr sz="2400" dirty="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CD22A579-844C-0AA6-66A6-08362B2F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46" y="965054"/>
            <a:ext cx="2440500" cy="591000"/>
          </a:xfrm>
        </p:spPr>
        <p:txBody>
          <a:bodyPr/>
          <a:lstStyle/>
          <a:p>
            <a:r>
              <a:rPr lang="es-MX" dirty="0"/>
              <a:t>Descripción</a:t>
            </a:r>
            <a:endParaRPr lang="es-ES" dirty="0"/>
          </a:p>
        </p:txBody>
      </p:sp>
      <p:sp>
        <p:nvSpPr>
          <p:cNvPr id="6" name="Google Shape;568;p25">
            <a:extLst>
              <a:ext uri="{FF2B5EF4-FFF2-40B4-BE49-F238E27FC236}">
                <a16:creationId xmlns:a16="http://schemas.microsoft.com/office/drawing/2014/main" id="{A0BCA80C-30ED-E9A7-790D-053B76761502}"/>
              </a:ext>
            </a:extLst>
          </p:cNvPr>
          <p:cNvSpPr txBox="1">
            <a:spLocks/>
          </p:cNvSpPr>
          <p:nvPr/>
        </p:nvSpPr>
        <p:spPr>
          <a:xfrm>
            <a:off x="184499" y="279967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05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0BAF657-1992-EE2C-8447-6F70FABC7DF0}"/>
              </a:ext>
            </a:extLst>
          </p:cNvPr>
          <p:cNvSpPr txBox="1">
            <a:spLocks/>
          </p:cNvSpPr>
          <p:nvPr/>
        </p:nvSpPr>
        <p:spPr>
          <a:xfrm>
            <a:off x="1571199" y="116176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" dirty="0"/>
              <a:t>AFINIDAD SOCIAL</a:t>
            </a:r>
            <a:endParaRPr lang="es-ES" dirty="0"/>
          </a:p>
        </p:txBody>
      </p:sp>
      <p:sp>
        <p:nvSpPr>
          <p:cNvPr id="8" name="Google Shape;1070;p33">
            <a:extLst>
              <a:ext uri="{FF2B5EF4-FFF2-40B4-BE49-F238E27FC236}">
                <a16:creationId xmlns:a16="http://schemas.microsoft.com/office/drawing/2014/main" id="{D685FDFE-BE6B-9FD2-CD1D-A330AEFCBF2A}"/>
              </a:ext>
            </a:extLst>
          </p:cNvPr>
          <p:cNvSpPr txBox="1">
            <a:spLocks/>
          </p:cNvSpPr>
          <p:nvPr/>
        </p:nvSpPr>
        <p:spPr>
          <a:xfrm flipH="1">
            <a:off x="619429" y="1544858"/>
            <a:ext cx="2863883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200" dirty="0">
                <a:solidFill>
                  <a:srgbClr val="434343"/>
                </a:solidFill>
                <a:latin typeface="Barlow Semi Condensed Light"/>
                <a:sym typeface="Barlow Semi Condensed Light"/>
              </a:rPr>
              <a:t>Las y los estudiantes con afinidad por actividades relacionadas con el servicio público, desarrollan habilidades de organización, siguen reglas y son colaborativos en actividades institucionales. Tienen interés por las problemáticas de su entorno, participa en actividades como reforestación de espacios, reciclaje y apoyo a personas que lo necesitan. Son mediadores en problemas grupales y tienen relaciones sanas con sus compañeros. Son disciplinados, confiables y responsables en cumplimento de las tareas escolares. Carreras relacionadas: educación, trabajo social, psicología, encargado de negocios.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6"/>
          <p:cNvSpPr/>
          <p:nvPr/>
        </p:nvSpPr>
        <p:spPr>
          <a:xfrm>
            <a:off x="1083573" y="9344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6"/>
          <p:cNvSpPr/>
          <p:nvPr/>
        </p:nvSpPr>
        <p:spPr>
          <a:xfrm>
            <a:off x="1699872" y="18549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6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6"/>
          <p:cNvSpPr/>
          <p:nvPr/>
        </p:nvSpPr>
        <p:spPr>
          <a:xfrm>
            <a:off x="2106484" y="38858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6"/>
          <p:cNvSpPr/>
          <p:nvPr/>
        </p:nvSpPr>
        <p:spPr>
          <a:xfrm>
            <a:off x="1845555" y="19422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6"/>
          <p:cNvSpPr/>
          <p:nvPr/>
        </p:nvSpPr>
        <p:spPr>
          <a:xfrm>
            <a:off x="1709316" y="7096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6"/>
          <p:cNvSpPr/>
          <p:nvPr/>
        </p:nvSpPr>
        <p:spPr>
          <a:xfrm>
            <a:off x="1994493" y="17799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6"/>
          <p:cNvSpPr/>
          <p:nvPr/>
        </p:nvSpPr>
        <p:spPr>
          <a:xfrm>
            <a:off x="1940636" y="17841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2996347" y="43081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3048609" y="43203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3046439" y="43582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3080898" y="43709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36"/>
          <p:cNvGrpSpPr/>
          <p:nvPr/>
        </p:nvGrpSpPr>
        <p:grpSpPr>
          <a:xfrm>
            <a:off x="1136537" y="962055"/>
            <a:ext cx="2471777" cy="3773341"/>
            <a:chOff x="1136537" y="962055"/>
            <a:chExt cx="2471777" cy="3773341"/>
          </a:xfrm>
        </p:grpSpPr>
        <p:sp>
          <p:nvSpPr>
            <p:cNvPr id="1316" name="Google Shape;1316;p36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36"/>
          <p:cNvSpPr/>
          <p:nvPr/>
        </p:nvSpPr>
        <p:spPr>
          <a:xfrm>
            <a:off x="2002151" y="41382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6"/>
          <p:cNvSpPr/>
          <p:nvPr/>
        </p:nvSpPr>
        <p:spPr>
          <a:xfrm>
            <a:off x="2042034" y="41552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/>
          <p:nvPr/>
        </p:nvSpPr>
        <p:spPr>
          <a:xfrm>
            <a:off x="2013892" y="44327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>
            <a:off x="1621383" y="28564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>
            <a:off x="1567398" y="29242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6"/>
          <p:cNvSpPr/>
          <p:nvPr/>
        </p:nvSpPr>
        <p:spPr>
          <a:xfrm>
            <a:off x="1629870" y="21213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6"/>
          <p:cNvSpPr/>
          <p:nvPr/>
        </p:nvSpPr>
        <p:spPr>
          <a:xfrm>
            <a:off x="1767130" y="32882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6"/>
          <p:cNvSpPr/>
          <p:nvPr/>
        </p:nvSpPr>
        <p:spPr>
          <a:xfrm>
            <a:off x="2709255" y="21055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6"/>
          <p:cNvSpPr/>
          <p:nvPr/>
        </p:nvSpPr>
        <p:spPr>
          <a:xfrm>
            <a:off x="1592221" y="3027974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6"/>
          <p:cNvSpPr/>
          <p:nvPr/>
        </p:nvSpPr>
        <p:spPr>
          <a:xfrm>
            <a:off x="2562423" y="21213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6"/>
          <p:cNvSpPr/>
          <p:nvPr/>
        </p:nvSpPr>
        <p:spPr>
          <a:xfrm>
            <a:off x="2709255" y="21653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6"/>
          <p:cNvSpPr/>
          <p:nvPr/>
        </p:nvSpPr>
        <p:spPr>
          <a:xfrm>
            <a:off x="2361797" y="33436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2111908" y="38330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1856212" y="19307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6"/>
          <p:cNvSpPr/>
          <p:nvPr/>
        </p:nvSpPr>
        <p:spPr>
          <a:xfrm>
            <a:off x="2453049" y="19771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6"/>
          <p:cNvSpPr/>
          <p:nvPr/>
        </p:nvSpPr>
        <p:spPr>
          <a:xfrm>
            <a:off x="1722844" y="7244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6"/>
          <p:cNvSpPr/>
          <p:nvPr/>
        </p:nvSpPr>
        <p:spPr>
          <a:xfrm>
            <a:off x="1749518" y="9129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6"/>
          <p:cNvSpPr/>
          <p:nvPr/>
        </p:nvSpPr>
        <p:spPr>
          <a:xfrm>
            <a:off x="2002087" y="17721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6"/>
          <p:cNvSpPr/>
          <p:nvPr/>
        </p:nvSpPr>
        <p:spPr>
          <a:xfrm>
            <a:off x="1949506" y="17762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/>
          <p:cNvSpPr/>
          <p:nvPr/>
        </p:nvSpPr>
        <p:spPr>
          <a:xfrm>
            <a:off x="1848108" y="30896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/>
          <p:cNvSpPr/>
          <p:nvPr/>
        </p:nvSpPr>
        <p:spPr>
          <a:xfrm>
            <a:off x="2043374" y="35954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6"/>
          <p:cNvSpPr/>
          <p:nvPr/>
        </p:nvSpPr>
        <p:spPr>
          <a:xfrm>
            <a:off x="2220899" y="24466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6"/>
          <p:cNvSpPr/>
          <p:nvPr/>
        </p:nvSpPr>
        <p:spPr>
          <a:xfrm>
            <a:off x="2876762" y="22714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6"/>
          <p:cNvSpPr/>
          <p:nvPr/>
        </p:nvSpPr>
        <p:spPr>
          <a:xfrm>
            <a:off x="2166212" y="22770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6"/>
          <p:cNvSpPr/>
          <p:nvPr/>
        </p:nvSpPr>
        <p:spPr>
          <a:xfrm>
            <a:off x="2042672" y="22158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6"/>
          <p:cNvSpPr/>
          <p:nvPr/>
        </p:nvSpPr>
        <p:spPr>
          <a:xfrm>
            <a:off x="2645251" y="21379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/>
          <p:nvPr/>
        </p:nvSpPr>
        <p:spPr>
          <a:xfrm>
            <a:off x="2674414" y="22919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>
            <a:off x="2017657" y="46336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>
            <a:off x="2146813" y="46564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2066857" y="45183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2952508" y="45521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2779640" y="34887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2161426" y="28434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2395745" y="3350544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2164234" y="2852809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181530" y="3410655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3163663" y="3437010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6"/>
          <p:cNvSpPr/>
          <p:nvPr/>
        </p:nvSpPr>
        <p:spPr>
          <a:xfrm>
            <a:off x="2941660" y="3345312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3164237" y="3482571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6"/>
          <p:cNvSpPr/>
          <p:nvPr/>
        </p:nvSpPr>
        <p:spPr>
          <a:xfrm>
            <a:off x="2815439" y="10091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6"/>
          <p:cNvSpPr/>
          <p:nvPr/>
        </p:nvSpPr>
        <p:spPr>
          <a:xfrm>
            <a:off x="2609006" y="19096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>
            <a:off x="2392491" y="24905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6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Recomendación</a:t>
            </a:r>
            <a:endParaRPr dirty="0"/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2"/>
          </p:nvPr>
        </p:nvSpPr>
        <p:spPr>
          <a:xfrm flipH="1">
            <a:off x="5208814" y="3140250"/>
            <a:ext cx="3272836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recomienda fomentar la participación de niños, niñas y adolescentes en proyectos de servicio comunitario; actividades de limpieza, recolección de alimentos, actividades con personas mayores o asociaciones civiles, voluntariado, charlas con personas en actividades relacionadas con servicio social: médicos (y/o personal de salud), bomberos, policías, etc. Organización de un club y fomento al trabajo en equipo, la colaboración y la reflexión.</a:t>
            </a:r>
          </a:p>
        </p:txBody>
      </p:sp>
      <p:sp>
        <p:nvSpPr>
          <p:cNvPr id="1429" name="Google Shape;1429;p36"/>
          <p:cNvSpPr/>
          <p:nvPr/>
        </p:nvSpPr>
        <p:spPr>
          <a:xfrm rot="10800000">
            <a:off x="3321218" y="1885464"/>
            <a:ext cx="1414308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6"/>
          <p:cNvSpPr txBox="1"/>
          <p:nvPr/>
        </p:nvSpPr>
        <p:spPr>
          <a:xfrm>
            <a:off x="3571767" y="2105505"/>
            <a:ext cx="1145525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Maestra,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Maestro:</a:t>
            </a:r>
            <a:endParaRPr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37C6AA49-B05E-F8FC-0732-7B78FAC6E468}"/>
              </a:ext>
            </a:extLst>
          </p:cNvPr>
          <p:cNvSpPr txBox="1">
            <a:spLocks/>
          </p:cNvSpPr>
          <p:nvPr/>
        </p:nvSpPr>
        <p:spPr>
          <a:xfrm>
            <a:off x="3435951" y="414114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" dirty="0"/>
              <a:t>AFINIDAD SOCIAL</a:t>
            </a:r>
            <a:endParaRPr lang="es-ES" dirty="0"/>
          </a:p>
        </p:txBody>
      </p:sp>
      <p:sp>
        <p:nvSpPr>
          <p:cNvPr id="3" name="Google Shape;568;p25">
            <a:extLst>
              <a:ext uri="{FF2B5EF4-FFF2-40B4-BE49-F238E27FC236}">
                <a16:creationId xmlns:a16="http://schemas.microsoft.com/office/drawing/2014/main" id="{6FB2F0C6-CA7C-1B53-D87D-3D8AFBACEBBD}"/>
              </a:ext>
            </a:extLst>
          </p:cNvPr>
          <p:cNvSpPr txBox="1">
            <a:spLocks/>
          </p:cNvSpPr>
          <p:nvPr/>
        </p:nvSpPr>
        <p:spPr>
          <a:xfrm>
            <a:off x="6101184" y="414114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D22A579-844C-0AA6-66A6-08362B2F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46" y="965054"/>
            <a:ext cx="2440500" cy="591000"/>
          </a:xfrm>
        </p:spPr>
        <p:txBody>
          <a:bodyPr/>
          <a:lstStyle/>
          <a:p>
            <a:r>
              <a:rPr lang="es-MX" dirty="0"/>
              <a:t>Descripción</a:t>
            </a:r>
            <a:endParaRPr lang="es-ES" dirty="0"/>
          </a:p>
        </p:txBody>
      </p:sp>
      <p:sp>
        <p:nvSpPr>
          <p:cNvPr id="6" name="Google Shape;568;p25">
            <a:extLst>
              <a:ext uri="{FF2B5EF4-FFF2-40B4-BE49-F238E27FC236}">
                <a16:creationId xmlns:a16="http://schemas.microsoft.com/office/drawing/2014/main" id="{A0BCA80C-30ED-E9A7-790D-053B76761502}"/>
              </a:ext>
            </a:extLst>
          </p:cNvPr>
          <p:cNvSpPr txBox="1">
            <a:spLocks/>
          </p:cNvSpPr>
          <p:nvPr/>
        </p:nvSpPr>
        <p:spPr>
          <a:xfrm>
            <a:off x="184499" y="279967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06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0BAF657-1992-EE2C-8447-6F70FABC7DF0}"/>
              </a:ext>
            </a:extLst>
          </p:cNvPr>
          <p:cNvSpPr txBox="1">
            <a:spLocks/>
          </p:cNvSpPr>
          <p:nvPr/>
        </p:nvSpPr>
        <p:spPr>
          <a:xfrm>
            <a:off x="1517999" y="103488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-ES" dirty="0"/>
              <a:t>AFINIDAD CONVENCIONAL</a:t>
            </a:r>
          </a:p>
        </p:txBody>
      </p:sp>
      <p:sp>
        <p:nvSpPr>
          <p:cNvPr id="8" name="Google Shape;1070;p33">
            <a:extLst>
              <a:ext uri="{FF2B5EF4-FFF2-40B4-BE49-F238E27FC236}">
                <a16:creationId xmlns:a16="http://schemas.microsoft.com/office/drawing/2014/main" id="{D685FDFE-BE6B-9FD2-CD1D-A330AEFCBF2A}"/>
              </a:ext>
            </a:extLst>
          </p:cNvPr>
          <p:cNvSpPr txBox="1">
            <a:spLocks/>
          </p:cNvSpPr>
          <p:nvPr/>
        </p:nvSpPr>
        <p:spPr>
          <a:xfrm flipH="1">
            <a:off x="619427" y="1544857"/>
            <a:ext cx="3200732" cy="3077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200" dirty="0">
                <a:solidFill>
                  <a:srgbClr val="434343"/>
                </a:solidFill>
                <a:latin typeface="Barlow Semi Condensed Light"/>
                <a:sym typeface="Barlow Semi Condensed Light"/>
              </a:rPr>
              <a:t>Los y las estudiantes con perfil convencional tienden a seguir lineamientos y normas que se le indiquen en todas las áreas, por lo que son afines a actividades formativas que requieran un cumplimiento estricto de estándares y en el que haya que mantener reglas. Refiere a rasgos de personalidad que se siente atraídos por trabajos que implican organización, manejo de datos y la atención a los detalles en un entorno estructurado y predecible. Algunas de las carreras relacionadas son: contaduría, informática, matemático y servicios empresariales</a:t>
            </a:r>
          </a:p>
        </p:txBody>
      </p:sp>
      <p:pic>
        <p:nvPicPr>
          <p:cNvPr id="2418" name="Imagen 2417">
            <a:extLst>
              <a:ext uri="{FF2B5EF4-FFF2-40B4-BE49-F238E27FC236}">
                <a16:creationId xmlns:a16="http://schemas.microsoft.com/office/drawing/2014/main" id="{4AA278EF-C814-A401-7BBC-A9376BE765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231"/>
          <a:stretch/>
        </p:blipFill>
        <p:spPr>
          <a:xfrm>
            <a:off x="4572000" y="857767"/>
            <a:ext cx="3749040" cy="37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0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6"/>
          <p:cNvSpPr/>
          <p:nvPr/>
        </p:nvSpPr>
        <p:spPr>
          <a:xfrm>
            <a:off x="1083573" y="9344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6"/>
          <p:cNvSpPr/>
          <p:nvPr/>
        </p:nvSpPr>
        <p:spPr>
          <a:xfrm>
            <a:off x="1699872" y="18549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6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6"/>
          <p:cNvSpPr/>
          <p:nvPr/>
        </p:nvSpPr>
        <p:spPr>
          <a:xfrm>
            <a:off x="2106484" y="38858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6"/>
          <p:cNvSpPr/>
          <p:nvPr/>
        </p:nvSpPr>
        <p:spPr>
          <a:xfrm>
            <a:off x="1845555" y="19422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6"/>
          <p:cNvSpPr/>
          <p:nvPr/>
        </p:nvSpPr>
        <p:spPr>
          <a:xfrm>
            <a:off x="1709316" y="7096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6"/>
          <p:cNvSpPr/>
          <p:nvPr/>
        </p:nvSpPr>
        <p:spPr>
          <a:xfrm>
            <a:off x="1994493" y="17799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6"/>
          <p:cNvSpPr/>
          <p:nvPr/>
        </p:nvSpPr>
        <p:spPr>
          <a:xfrm>
            <a:off x="1940636" y="17841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2996347" y="43081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3048609" y="43203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3046439" y="43582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3080898" y="43709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36"/>
          <p:cNvGrpSpPr/>
          <p:nvPr/>
        </p:nvGrpSpPr>
        <p:grpSpPr>
          <a:xfrm>
            <a:off x="1136537" y="962055"/>
            <a:ext cx="2471777" cy="3773341"/>
            <a:chOff x="1136537" y="962055"/>
            <a:chExt cx="2471777" cy="3773341"/>
          </a:xfrm>
        </p:grpSpPr>
        <p:sp>
          <p:nvSpPr>
            <p:cNvPr id="1316" name="Google Shape;1316;p36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36"/>
          <p:cNvSpPr/>
          <p:nvPr/>
        </p:nvSpPr>
        <p:spPr>
          <a:xfrm>
            <a:off x="2002151" y="41382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6"/>
          <p:cNvSpPr/>
          <p:nvPr/>
        </p:nvSpPr>
        <p:spPr>
          <a:xfrm>
            <a:off x="2042034" y="41552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/>
          <p:nvPr/>
        </p:nvSpPr>
        <p:spPr>
          <a:xfrm>
            <a:off x="2013892" y="44327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>
            <a:off x="1621383" y="28564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>
            <a:off x="1567398" y="29242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6"/>
          <p:cNvSpPr/>
          <p:nvPr/>
        </p:nvSpPr>
        <p:spPr>
          <a:xfrm>
            <a:off x="1629870" y="21213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6"/>
          <p:cNvSpPr/>
          <p:nvPr/>
        </p:nvSpPr>
        <p:spPr>
          <a:xfrm>
            <a:off x="1767130" y="32882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6"/>
          <p:cNvSpPr/>
          <p:nvPr/>
        </p:nvSpPr>
        <p:spPr>
          <a:xfrm>
            <a:off x="2709255" y="21055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6"/>
          <p:cNvSpPr/>
          <p:nvPr/>
        </p:nvSpPr>
        <p:spPr>
          <a:xfrm>
            <a:off x="1592221" y="3027974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6"/>
          <p:cNvSpPr/>
          <p:nvPr/>
        </p:nvSpPr>
        <p:spPr>
          <a:xfrm>
            <a:off x="2562423" y="21213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6"/>
          <p:cNvSpPr/>
          <p:nvPr/>
        </p:nvSpPr>
        <p:spPr>
          <a:xfrm>
            <a:off x="2709255" y="21653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6"/>
          <p:cNvSpPr/>
          <p:nvPr/>
        </p:nvSpPr>
        <p:spPr>
          <a:xfrm>
            <a:off x="2361797" y="33436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2111908" y="38330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1856212" y="19307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6"/>
          <p:cNvSpPr/>
          <p:nvPr/>
        </p:nvSpPr>
        <p:spPr>
          <a:xfrm>
            <a:off x="2453049" y="19771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6"/>
          <p:cNvSpPr/>
          <p:nvPr/>
        </p:nvSpPr>
        <p:spPr>
          <a:xfrm>
            <a:off x="1722844" y="7244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6"/>
          <p:cNvSpPr/>
          <p:nvPr/>
        </p:nvSpPr>
        <p:spPr>
          <a:xfrm>
            <a:off x="1749518" y="9129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6"/>
          <p:cNvSpPr/>
          <p:nvPr/>
        </p:nvSpPr>
        <p:spPr>
          <a:xfrm>
            <a:off x="2002087" y="17721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6"/>
          <p:cNvSpPr/>
          <p:nvPr/>
        </p:nvSpPr>
        <p:spPr>
          <a:xfrm>
            <a:off x="1949506" y="17762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/>
          <p:cNvSpPr/>
          <p:nvPr/>
        </p:nvSpPr>
        <p:spPr>
          <a:xfrm>
            <a:off x="1848108" y="30896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/>
          <p:cNvSpPr/>
          <p:nvPr/>
        </p:nvSpPr>
        <p:spPr>
          <a:xfrm>
            <a:off x="2043374" y="35954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6"/>
          <p:cNvSpPr/>
          <p:nvPr/>
        </p:nvSpPr>
        <p:spPr>
          <a:xfrm>
            <a:off x="2220899" y="24466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6"/>
          <p:cNvSpPr/>
          <p:nvPr/>
        </p:nvSpPr>
        <p:spPr>
          <a:xfrm>
            <a:off x="2876762" y="22714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6"/>
          <p:cNvSpPr/>
          <p:nvPr/>
        </p:nvSpPr>
        <p:spPr>
          <a:xfrm>
            <a:off x="2166212" y="22770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6"/>
          <p:cNvSpPr/>
          <p:nvPr/>
        </p:nvSpPr>
        <p:spPr>
          <a:xfrm>
            <a:off x="2042672" y="22158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6"/>
          <p:cNvSpPr/>
          <p:nvPr/>
        </p:nvSpPr>
        <p:spPr>
          <a:xfrm>
            <a:off x="2645251" y="21379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/>
          <p:nvPr/>
        </p:nvSpPr>
        <p:spPr>
          <a:xfrm>
            <a:off x="2674414" y="22919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>
            <a:off x="2017657" y="46336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>
            <a:off x="2146813" y="46564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2066857" y="45183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2952508" y="45521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2779640" y="34887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2161426" y="28434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2395745" y="3350544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2164234" y="2852809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181530" y="3410655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3163663" y="3437010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6"/>
          <p:cNvSpPr/>
          <p:nvPr/>
        </p:nvSpPr>
        <p:spPr>
          <a:xfrm>
            <a:off x="2941660" y="3345312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3164237" y="3482571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6"/>
          <p:cNvSpPr/>
          <p:nvPr/>
        </p:nvSpPr>
        <p:spPr>
          <a:xfrm>
            <a:off x="2815439" y="10091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6"/>
          <p:cNvSpPr/>
          <p:nvPr/>
        </p:nvSpPr>
        <p:spPr>
          <a:xfrm>
            <a:off x="2609006" y="19096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>
            <a:off x="2392491" y="24905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6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Recomendación</a:t>
            </a:r>
            <a:endParaRPr dirty="0"/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2"/>
          </p:nvPr>
        </p:nvSpPr>
        <p:spPr>
          <a:xfrm flipH="1">
            <a:off x="5208814" y="2408037"/>
            <a:ext cx="3272836" cy="2110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sugiere a los y las docentes que implementen técnicas de aprendizaje, que implican estructura, seguridad y estabilidad en el contexto, actividades anuales, que cuenten con un cronograma y reporte de avance, actividades administrativas. Es importante que las actividades académicas cuenten con instrucciones claras, asignación de roles y procedimientos establecidos. </a:t>
            </a:r>
          </a:p>
        </p:txBody>
      </p:sp>
      <p:sp>
        <p:nvSpPr>
          <p:cNvPr id="1429" name="Google Shape;1429;p36"/>
          <p:cNvSpPr/>
          <p:nvPr/>
        </p:nvSpPr>
        <p:spPr>
          <a:xfrm rot="10800000">
            <a:off x="3321218" y="1885464"/>
            <a:ext cx="1414308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6"/>
          <p:cNvSpPr txBox="1"/>
          <p:nvPr/>
        </p:nvSpPr>
        <p:spPr>
          <a:xfrm>
            <a:off x="3571767" y="2105505"/>
            <a:ext cx="1145525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Maestra,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Maestro:</a:t>
            </a:r>
            <a:endParaRPr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" name="Google Shape;568;p25">
            <a:extLst>
              <a:ext uri="{FF2B5EF4-FFF2-40B4-BE49-F238E27FC236}">
                <a16:creationId xmlns:a16="http://schemas.microsoft.com/office/drawing/2014/main" id="{6FB2F0C6-CA7C-1B53-D87D-3D8AFBACEBBD}"/>
              </a:ext>
            </a:extLst>
          </p:cNvPr>
          <p:cNvSpPr txBox="1">
            <a:spLocks/>
          </p:cNvSpPr>
          <p:nvPr/>
        </p:nvSpPr>
        <p:spPr>
          <a:xfrm>
            <a:off x="7148147" y="409170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06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FED9E565-62B1-00C0-3031-28FAF934ACC0}"/>
              </a:ext>
            </a:extLst>
          </p:cNvPr>
          <p:cNvSpPr txBox="1">
            <a:spLocks/>
          </p:cNvSpPr>
          <p:nvPr/>
        </p:nvSpPr>
        <p:spPr>
          <a:xfrm>
            <a:off x="3282577" y="39197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-ES" dirty="0"/>
              <a:t>AFINIDAD CONVENCIONAL</a:t>
            </a:r>
          </a:p>
        </p:txBody>
      </p:sp>
    </p:spTree>
    <p:extLst>
      <p:ext uri="{BB962C8B-B14F-4D97-AF65-F5344CB8AC3E}">
        <p14:creationId xmlns:p14="http://schemas.microsoft.com/office/powerpoint/2010/main" val="154103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39"/>
          <p:cNvSpPr txBox="1">
            <a:spLocks noGrp="1"/>
          </p:cNvSpPr>
          <p:nvPr>
            <p:ph type="subTitle" idx="1"/>
          </p:nvPr>
        </p:nvSpPr>
        <p:spPr>
          <a:xfrm flipH="1">
            <a:off x="3458101" y="2178711"/>
            <a:ext cx="4190048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Dirección General de Política Educativa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Dirección de Evaluación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Departamento  Práctica de la Enseñanza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8" name="Google Shape;1778;p39"/>
          <p:cNvSpPr txBox="1">
            <a:spLocks noGrp="1"/>
          </p:cNvSpPr>
          <p:nvPr>
            <p:ph type="subTitle" idx="2"/>
          </p:nvPr>
        </p:nvSpPr>
        <p:spPr>
          <a:xfrm>
            <a:off x="875300" y="971916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¡Juntos Construimos el Mejor Sistema Educativo!</a:t>
            </a:r>
            <a:endParaRPr sz="4000" dirty="0"/>
          </a:p>
        </p:txBody>
      </p:sp>
      <p:grpSp>
        <p:nvGrpSpPr>
          <p:cNvPr id="1780" name="Google Shape;1780;p39"/>
          <p:cNvGrpSpPr/>
          <p:nvPr/>
        </p:nvGrpSpPr>
        <p:grpSpPr>
          <a:xfrm>
            <a:off x="1278444" y="1640285"/>
            <a:ext cx="7366712" cy="3119808"/>
            <a:chOff x="1278444" y="1640285"/>
            <a:chExt cx="7366712" cy="3119808"/>
          </a:xfrm>
        </p:grpSpPr>
        <p:grpSp>
          <p:nvGrpSpPr>
            <p:cNvPr id="1781" name="Google Shape;1781;p39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1782" name="Google Shape;1782;p39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1783" name="Google Shape;1783;p39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4" name="Google Shape;1784;p39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39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6" name="Google Shape;1786;p39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7" name="Google Shape;1787;p39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8" name="Google Shape;1788;p39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9" name="Google Shape;1789;p39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0" name="Google Shape;1790;p39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1" name="Google Shape;1791;p39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92" name="Google Shape;1792;p39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39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39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39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39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39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39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39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39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39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39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39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39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39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39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39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39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39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39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39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39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39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39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39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39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3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9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39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39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39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39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9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39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39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9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9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39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9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39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39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9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39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39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9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39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39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9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39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39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9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39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44" name="Google Shape;1844;p39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5" name="Google Shape;1845;p39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6" name="Google Shape;1846;p39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7" name="Google Shape;1847;p39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8" name="Google Shape;1848;p39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9" name="Google Shape;1849;p39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0" name="Google Shape;1850;p39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1" name="Google Shape;1851;p39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2" name="Google Shape;1852;p39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53" name="Google Shape;1853;p39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4" name="Google Shape;1854;p39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5" name="Google Shape;1855;p39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6" name="Google Shape;1856;p39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7" name="Google Shape;1857;p39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8" name="Google Shape;1858;p39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9" name="Google Shape;1859;p39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0" name="Google Shape;1860;p39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1" name="Google Shape;1861;p39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2" name="Google Shape;1862;p39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64" name="Google Shape;1864;p39"/>
                <p:cNvSpPr/>
                <p:nvPr/>
              </p:nvSpPr>
              <p:spPr>
                <a:xfrm rot="20225827">
                  <a:off x="2046149" y="3570077"/>
                  <a:ext cx="592309" cy="3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7" h="16788" extrusionOk="0">
                      <a:moveTo>
                        <a:pt x="0" y="1"/>
                      </a:moveTo>
                      <a:lnTo>
                        <a:pt x="0" y="16788"/>
                      </a:lnTo>
                      <a:lnTo>
                        <a:pt x="29656" y="16788"/>
                      </a:lnTo>
                      <a:lnTo>
                        <a:pt x="29656" y="1"/>
                      </a:ln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7" name="Google Shape;1867;p39"/>
              <p:cNvGrpSpPr/>
              <p:nvPr/>
            </p:nvGrpSpPr>
            <p:grpSpPr>
              <a:xfrm>
                <a:off x="4763646" y="3350425"/>
                <a:ext cx="2259450" cy="1409668"/>
                <a:chOff x="4763646" y="3350425"/>
                <a:chExt cx="2259450" cy="1409668"/>
              </a:xfrm>
            </p:grpSpPr>
            <p:sp>
              <p:nvSpPr>
                <p:cNvPr id="1868" name="Google Shape;1868;p39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9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9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9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9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9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9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9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9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9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9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9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9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9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9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9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9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9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9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9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39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39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9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9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9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9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9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9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39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39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9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9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9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9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9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9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9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9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39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39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39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39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39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39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39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39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39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39"/>
                <p:cNvSpPr/>
                <p:nvPr/>
              </p:nvSpPr>
              <p:spPr>
                <a:xfrm rot="20162671" flipH="1">
                  <a:off x="4763646" y="3493175"/>
                  <a:ext cx="553420" cy="31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16792" extrusionOk="0">
                      <a:moveTo>
                        <a:pt x="1" y="0"/>
                      </a:moveTo>
                      <a:lnTo>
                        <a:pt x="1" y="16791"/>
                      </a:lnTo>
                      <a:lnTo>
                        <a:pt x="29653" y="16791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919" name="Google Shape;1919;p39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20" name="Google Shape;1920;p39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9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9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9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9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9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9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9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9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9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9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9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9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9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9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9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9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9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9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39" name="Google Shape;1939;p39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9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41" name="Google Shape;1941;p39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42" name="Google Shape;1942;p39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9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9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9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9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9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9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9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9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9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9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9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9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9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6" name="Google Shape;1956;p39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9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8" name="Google Shape;1958;p39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9" name="Google Shape;1959;p39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9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9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9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9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9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9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9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9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9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9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9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9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9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9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9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9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9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9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9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9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9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9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9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9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9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9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B833A"/>
                  </a:solidFill>
                </a:endParaRPr>
              </a:p>
            </p:txBody>
          </p:sp>
          <p:sp>
            <p:nvSpPr>
              <p:cNvPr id="1986" name="Google Shape;1986;p39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7" name="Google Shape;1987;p39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9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9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9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9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9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9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94" name="Google Shape;1994;p39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" name="Google Shape;296;p23">
            <a:extLst>
              <a:ext uri="{FF2B5EF4-FFF2-40B4-BE49-F238E27FC236}">
                <a16:creationId xmlns:a16="http://schemas.microsoft.com/office/drawing/2014/main" id="{91F3BD00-C3A6-4B83-B8AD-7CF3254EA00E}"/>
              </a:ext>
            </a:extLst>
          </p:cNvPr>
          <p:cNvSpPr txBox="1"/>
          <p:nvPr/>
        </p:nvSpPr>
        <p:spPr>
          <a:xfrm rot="20103385">
            <a:off x="3891614" y="3329306"/>
            <a:ext cx="930242" cy="67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F4E9DF"/>
                </a:solidFill>
                <a:latin typeface="Anton"/>
                <a:ea typeface="Anton"/>
                <a:cs typeface="Anton"/>
                <a:sym typeface="Anton"/>
              </a:rPr>
              <a:t>RIMA</a:t>
            </a:r>
            <a:endParaRPr sz="2000" dirty="0">
              <a:solidFill>
                <a:srgbClr val="F4E9D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" name="Google Shape;296;p23">
            <a:extLst>
              <a:ext uri="{FF2B5EF4-FFF2-40B4-BE49-F238E27FC236}">
                <a16:creationId xmlns:a16="http://schemas.microsoft.com/office/drawing/2014/main" id="{801E25DC-096B-0F29-1C70-CBC48126210E}"/>
              </a:ext>
            </a:extLst>
          </p:cNvPr>
          <p:cNvSpPr txBox="1"/>
          <p:nvPr/>
        </p:nvSpPr>
        <p:spPr>
          <a:xfrm rot="20325666">
            <a:off x="1189266" y="3422549"/>
            <a:ext cx="930242" cy="67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F4E9DF"/>
                </a:solidFill>
                <a:latin typeface="Anton"/>
                <a:ea typeface="Anton"/>
                <a:cs typeface="Anton"/>
                <a:sym typeface="Anton"/>
              </a:rPr>
              <a:t>RIMA</a:t>
            </a:r>
            <a:endParaRPr sz="2000" dirty="0">
              <a:solidFill>
                <a:srgbClr val="F4E9D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91A272F1-DD34-2838-44DE-072F91AD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01" y="1574958"/>
            <a:ext cx="1110892" cy="137999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DEF99A0-260B-D18A-622D-45485490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29" y="788383"/>
            <a:ext cx="874725" cy="7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>
            <a:spLocks noGrp="1"/>
          </p:cNvSpPr>
          <p:nvPr>
            <p:ph type="ctrTitle" idx="3"/>
          </p:nvPr>
        </p:nvSpPr>
        <p:spPr>
          <a:xfrm>
            <a:off x="416201" y="4223894"/>
            <a:ext cx="8474706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0" dirty="0">
                <a:solidFill>
                  <a:srgbClr val="FF7C3E"/>
                </a:solidFill>
              </a:rPr>
              <a:t>DIMENSIONES DE AFINIDAD</a:t>
            </a:r>
            <a:endParaRPr sz="5500" b="0" dirty="0">
              <a:solidFill>
                <a:srgbClr val="FF7C3E"/>
              </a:solidFill>
            </a:endParaRPr>
          </a:p>
        </p:txBody>
      </p:sp>
      <p:sp>
        <p:nvSpPr>
          <p:cNvPr id="368" name="Google Shape;368;p24"/>
          <p:cNvSpPr txBox="1">
            <a:spLocks noGrp="1"/>
          </p:cNvSpPr>
          <p:nvPr>
            <p:ph type="ctrTitle"/>
          </p:nvPr>
        </p:nvSpPr>
        <p:spPr>
          <a:xfrm>
            <a:off x="5609442" y="375572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</a:rPr>
              <a:t>ARTISTICA</a:t>
            </a:r>
            <a:endParaRPr dirty="0">
              <a:solidFill>
                <a:srgbClr val="FF7C3E"/>
              </a:solidFill>
            </a:endParaRPr>
          </a:p>
        </p:txBody>
      </p:sp>
      <p:sp>
        <p:nvSpPr>
          <p:cNvPr id="370" name="Google Shape;370;p24"/>
          <p:cNvSpPr txBox="1">
            <a:spLocks noGrp="1"/>
          </p:cNvSpPr>
          <p:nvPr>
            <p:ph type="sldNum" idx="12"/>
          </p:nvPr>
        </p:nvSpPr>
        <p:spPr>
          <a:xfrm>
            <a:off x="8355426" y="28764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371" name="Google Shape;371;p24"/>
          <p:cNvSpPr txBox="1">
            <a:spLocks noGrp="1"/>
          </p:cNvSpPr>
          <p:nvPr>
            <p:ph type="title" idx="2"/>
          </p:nvPr>
        </p:nvSpPr>
        <p:spPr>
          <a:xfrm>
            <a:off x="3912877" y="37778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372" name="Google Shape;372;p24"/>
          <p:cNvSpPr txBox="1">
            <a:spLocks noGrp="1"/>
          </p:cNvSpPr>
          <p:nvPr>
            <p:ph type="ctrTitle" idx="4"/>
          </p:nvPr>
        </p:nvSpPr>
        <p:spPr>
          <a:xfrm>
            <a:off x="5609442" y="997147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INVESTIGADOR</a:t>
            </a:r>
          </a:p>
        </p:txBody>
      </p:sp>
      <p:sp>
        <p:nvSpPr>
          <p:cNvPr id="374" name="Google Shape;374;p24"/>
          <p:cNvSpPr txBox="1">
            <a:spLocks noGrp="1"/>
          </p:cNvSpPr>
          <p:nvPr>
            <p:ph type="title" idx="6"/>
          </p:nvPr>
        </p:nvSpPr>
        <p:spPr>
          <a:xfrm>
            <a:off x="3912877" y="99935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375" name="Google Shape;375;p24"/>
          <p:cNvSpPr txBox="1">
            <a:spLocks noGrp="1"/>
          </p:cNvSpPr>
          <p:nvPr>
            <p:ph type="ctrTitle" idx="7"/>
          </p:nvPr>
        </p:nvSpPr>
        <p:spPr>
          <a:xfrm>
            <a:off x="5609442" y="1622522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EMPRENDEDOR </a:t>
            </a:r>
          </a:p>
        </p:txBody>
      </p:sp>
      <p:sp>
        <p:nvSpPr>
          <p:cNvPr id="377" name="Google Shape;377;p24"/>
          <p:cNvSpPr txBox="1">
            <a:spLocks noGrp="1"/>
          </p:cNvSpPr>
          <p:nvPr>
            <p:ph type="title" idx="9"/>
          </p:nvPr>
        </p:nvSpPr>
        <p:spPr>
          <a:xfrm>
            <a:off x="3912877" y="162473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378" name="Google Shape;378;p24"/>
          <p:cNvSpPr txBox="1">
            <a:spLocks noGrp="1"/>
          </p:cNvSpPr>
          <p:nvPr>
            <p:ph type="ctrTitle" idx="13"/>
          </p:nvPr>
        </p:nvSpPr>
        <p:spPr>
          <a:xfrm>
            <a:off x="5638060" y="291105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dirty="0"/>
              <a:t>SOCIAL </a:t>
            </a:r>
          </a:p>
        </p:txBody>
      </p:sp>
      <p:sp>
        <p:nvSpPr>
          <p:cNvPr id="380" name="Google Shape;380;p24"/>
          <p:cNvSpPr txBox="1">
            <a:spLocks noGrp="1"/>
          </p:cNvSpPr>
          <p:nvPr>
            <p:ph type="title" idx="15"/>
          </p:nvPr>
        </p:nvSpPr>
        <p:spPr>
          <a:xfrm>
            <a:off x="3912877" y="225010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381" name="Google Shape;381;p24"/>
          <p:cNvSpPr txBox="1">
            <a:spLocks noGrp="1"/>
          </p:cNvSpPr>
          <p:nvPr>
            <p:ph type="ctrTitle" idx="16"/>
          </p:nvPr>
        </p:nvSpPr>
        <p:spPr>
          <a:xfrm>
            <a:off x="5609442" y="3451683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CONVENCIONAL</a:t>
            </a:r>
          </a:p>
        </p:txBody>
      </p:sp>
      <p:sp>
        <p:nvSpPr>
          <p:cNvPr id="383" name="Google Shape;383;p24"/>
          <p:cNvSpPr txBox="1">
            <a:spLocks noGrp="1"/>
          </p:cNvSpPr>
          <p:nvPr>
            <p:ph type="title" idx="18"/>
          </p:nvPr>
        </p:nvSpPr>
        <p:spPr>
          <a:xfrm>
            <a:off x="3912877" y="287388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05</a:t>
            </a:r>
            <a:endParaRPr/>
          </a:p>
        </p:txBody>
      </p:sp>
      <p:sp>
        <p:nvSpPr>
          <p:cNvPr id="12" name="Google Shape;1269;p36">
            <a:extLst>
              <a:ext uri="{FF2B5EF4-FFF2-40B4-BE49-F238E27FC236}">
                <a16:creationId xmlns:a16="http://schemas.microsoft.com/office/drawing/2014/main" id="{78ED8B41-4029-1E82-4D80-DA5AF8858452}"/>
              </a:ext>
            </a:extLst>
          </p:cNvPr>
          <p:cNvSpPr/>
          <p:nvPr/>
        </p:nvSpPr>
        <p:spPr>
          <a:xfrm>
            <a:off x="964231" y="261968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70;p36">
            <a:extLst>
              <a:ext uri="{FF2B5EF4-FFF2-40B4-BE49-F238E27FC236}">
                <a16:creationId xmlns:a16="http://schemas.microsoft.com/office/drawing/2014/main" id="{88590C53-77C7-FB80-AF60-67BF93BA5048}"/>
              </a:ext>
            </a:extLst>
          </p:cNvPr>
          <p:cNvSpPr/>
          <p:nvPr/>
        </p:nvSpPr>
        <p:spPr>
          <a:xfrm>
            <a:off x="1580530" y="1182459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271;p36">
            <a:extLst>
              <a:ext uri="{FF2B5EF4-FFF2-40B4-BE49-F238E27FC236}">
                <a16:creationId xmlns:a16="http://schemas.microsoft.com/office/drawing/2014/main" id="{5DC44EA5-14EB-5E19-0FDC-AD4174FA00E0}"/>
              </a:ext>
            </a:extLst>
          </p:cNvPr>
          <p:cNvSpPr/>
          <p:nvPr/>
        </p:nvSpPr>
        <p:spPr>
          <a:xfrm>
            <a:off x="1486151" y="2215322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72;p36">
            <a:extLst>
              <a:ext uri="{FF2B5EF4-FFF2-40B4-BE49-F238E27FC236}">
                <a16:creationId xmlns:a16="http://schemas.microsoft.com/office/drawing/2014/main" id="{EF7D811F-C0E7-7E21-1376-49F0EB1FF931}"/>
              </a:ext>
            </a:extLst>
          </p:cNvPr>
          <p:cNvSpPr/>
          <p:nvPr/>
        </p:nvSpPr>
        <p:spPr>
          <a:xfrm>
            <a:off x="1424509" y="2232807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73;p36">
            <a:extLst>
              <a:ext uri="{FF2B5EF4-FFF2-40B4-BE49-F238E27FC236}">
                <a16:creationId xmlns:a16="http://schemas.microsoft.com/office/drawing/2014/main" id="{BECBD184-1DAB-F7C2-948C-561026F301A0}"/>
              </a:ext>
            </a:extLst>
          </p:cNvPr>
          <p:cNvSpPr/>
          <p:nvPr/>
        </p:nvSpPr>
        <p:spPr>
          <a:xfrm>
            <a:off x="1389476" y="2270903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74;p36">
            <a:extLst>
              <a:ext uri="{FF2B5EF4-FFF2-40B4-BE49-F238E27FC236}">
                <a16:creationId xmlns:a16="http://schemas.microsoft.com/office/drawing/2014/main" id="{4FD6E4E4-FC7C-4DE1-24D6-961FC18BFD7B}"/>
              </a:ext>
            </a:extLst>
          </p:cNvPr>
          <p:cNvSpPr/>
          <p:nvPr/>
        </p:nvSpPr>
        <p:spPr>
          <a:xfrm>
            <a:off x="1385519" y="2334651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275;p36">
            <a:extLst>
              <a:ext uri="{FF2B5EF4-FFF2-40B4-BE49-F238E27FC236}">
                <a16:creationId xmlns:a16="http://schemas.microsoft.com/office/drawing/2014/main" id="{746C7729-1AA2-5515-DDE9-1EC344759E5D}"/>
              </a:ext>
            </a:extLst>
          </p:cNvPr>
          <p:cNvSpPr/>
          <p:nvPr/>
        </p:nvSpPr>
        <p:spPr>
          <a:xfrm>
            <a:off x="1517739" y="2258332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76;p36">
            <a:extLst>
              <a:ext uri="{FF2B5EF4-FFF2-40B4-BE49-F238E27FC236}">
                <a16:creationId xmlns:a16="http://schemas.microsoft.com/office/drawing/2014/main" id="{8C6BF166-3DB8-F11E-989C-75EE33E71D9A}"/>
              </a:ext>
            </a:extLst>
          </p:cNvPr>
          <p:cNvSpPr/>
          <p:nvPr/>
        </p:nvSpPr>
        <p:spPr>
          <a:xfrm>
            <a:off x="1430826" y="2284622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77;p36">
            <a:extLst>
              <a:ext uri="{FF2B5EF4-FFF2-40B4-BE49-F238E27FC236}">
                <a16:creationId xmlns:a16="http://schemas.microsoft.com/office/drawing/2014/main" id="{F1576CF1-88B5-DF7B-5D2C-9045B31F1E80}"/>
              </a:ext>
            </a:extLst>
          </p:cNvPr>
          <p:cNvSpPr/>
          <p:nvPr/>
        </p:nvSpPr>
        <p:spPr>
          <a:xfrm>
            <a:off x="1499424" y="2364898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78;p36">
            <a:extLst>
              <a:ext uri="{FF2B5EF4-FFF2-40B4-BE49-F238E27FC236}">
                <a16:creationId xmlns:a16="http://schemas.microsoft.com/office/drawing/2014/main" id="{3920B71E-6836-282D-1A1E-EE4593C677CD}"/>
              </a:ext>
            </a:extLst>
          </p:cNvPr>
          <p:cNvSpPr/>
          <p:nvPr/>
        </p:nvSpPr>
        <p:spPr>
          <a:xfrm>
            <a:off x="1494830" y="1466742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279;p36">
            <a:extLst>
              <a:ext uri="{FF2B5EF4-FFF2-40B4-BE49-F238E27FC236}">
                <a16:creationId xmlns:a16="http://schemas.microsoft.com/office/drawing/2014/main" id="{87F26F49-075D-DBFE-81A5-0A5A07EC8F0A}"/>
              </a:ext>
            </a:extLst>
          </p:cNvPr>
          <p:cNvSpPr/>
          <p:nvPr/>
        </p:nvSpPr>
        <p:spPr>
          <a:xfrm>
            <a:off x="1635153" y="2658944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80;p36">
            <a:extLst>
              <a:ext uri="{FF2B5EF4-FFF2-40B4-BE49-F238E27FC236}">
                <a16:creationId xmlns:a16="http://schemas.microsoft.com/office/drawing/2014/main" id="{44826D90-0856-9775-81D0-B8F46F82474D}"/>
              </a:ext>
            </a:extLst>
          </p:cNvPr>
          <p:cNvSpPr/>
          <p:nvPr/>
        </p:nvSpPr>
        <p:spPr>
          <a:xfrm>
            <a:off x="2242710" y="2712993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81;p36">
            <a:extLst>
              <a:ext uri="{FF2B5EF4-FFF2-40B4-BE49-F238E27FC236}">
                <a16:creationId xmlns:a16="http://schemas.microsoft.com/office/drawing/2014/main" id="{2ACE3C41-9E0C-6966-67F9-F4A909987201}"/>
              </a:ext>
            </a:extLst>
          </p:cNvPr>
          <p:cNvSpPr/>
          <p:nvPr/>
        </p:nvSpPr>
        <p:spPr>
          <a:xfrm>
            <a:off x="1987142" y="3213345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82;p36">
            <a:extLst>
              <a:ext uri="{FF2B5EF4-FFF2-40B4-BE49-F238E27FC236}">
                <a16:creationId xmlns:a16="http://schemas.microsoft.com/office/drawing/2014/main" id="{93267BA7-6758-EA0C-0074-44B016679FFD}"/>
              </a:ext>
            </a:extLst>
          </p:cNvPr>
          <p:cNvSpPr/>
          <p:nvPr/>
        </p:nvSpPr>
        <p:spPr>
          <a:xfrm>
            <a:off x="2870496" y="1327504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283;p36">
            <a:extLst>
              <a:ext uri="{FF2B5EF4-FFF2-40B4-BE49-F238E27FC236}">
                <a16:creationId xmlns:a16="http://schemas.microsoft.com/office/drawing/2014/main" id="{73DA559F-AA69-3199-E305-A1F5943B0FA1}"/>
              </a:ext>
            </a:extLst>
          </p:cNvPr>
          <p:cNvSpPr/>
          <p:nvPr/>
        </p:nvSpPr>
        <p:spPr>
          <a:xfrm>
            <a:off x="2897233" y="1339756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284;p36">
            <a:extLst>
              <a:ext uri="{FF2B5EF4-FFF2-40B4-BE49-F238E27FC236}">
                <a16:creationId xmlns:a16="http://schemas.microsoft.com/office/drawing/2014/main" id="{C13F9B4E-2B5B-60E5-FA6B-01FED674266A}"/>
              </a:ext>
            </a:extLst>
          </p:cNvPr>
          <p:cNvSpPr/>
          <p:nvPr/>
        </p:nvSpPr>
        <p:spPr>
          <a:xfrm>
            <a:off x="2919248" y="1374852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285;p36">
            <a:extLst>
              <a:ext uri="{FF2B5EF4-FFF2-40B4-BE49-F238E27FC236}">
                <a16:creationId xmlns:a16="http://schemas.microsoft.com/office/drawing/2014/main" id="{D1135D53-0FC2-0882-BD43-94EB52CC3885}"/>
              </a:ext>
            </a:extLst>
          </p:cNvPr>
          <p:cNvSpPr/>
          <p:nvPr/>
        </p:nvSpPr>
        <p:spPr>
          <a:xfrm>
            <a:off x="2908783" y="1437899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86;p36">
            <a:extLst>
              <a:ext uri="{FF2B5EF4-FFF2-40B4-BE49-F238E27FC236}">
                <a16:creationId xmlns:a16="http://schemas.microsoft.com/office/drawing/2014/main" id="{A488A4C4-DC39-0A87-0FC5-8C5CD1CE6779}"/>
              </a:ext>
            </a:extLst>
          </p:cNvPr>
          <p:cNvSpPr/>
          <p:nvPr/>
        </p:nvSpPr>
        <p:spPr>
          <a:xfrm>
            <a:off x="2797048" y="1377150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287;p36">
            <a:extLst>
              <a:ext uri="{FF2B5EF4-FFF2-40B4-BE49-F238E27FC236}">
                <a16:creationId xmlns:a16="http://schemas.microsoft.com/office/drawing/2014/main" id="{54913618-0E67-FBF7-2E36-FABE534C4C93}"/>
              </a:ext>
            </a:extLst>
          </p:cNvPr>
          <p:cNvSpPr/>
          <p:nvPr/>
        </p:nvSpPr>
        <p:spPr>
          <a:xfrm>
            <a:off x="2824934" y="1397378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88;p36">
            <a:extLst>
              <a:ext uri="{FF2B5EF4-FFF2-40B4-BE49-F238E27FC236}">
                <a16:creationId xmlns:a16="http://schemas.microsoft.com/office/drawing/2014/main" id="{69737801-F5E4-E42F-1792-487AFE3C3ED0}"/>
              </a:ext>
            </a:extLst>
          </p:cNvPr>
          <p:cNvSpPr/>
          <p:nvPr/>
        </p:nvSpPr>
        <p:spPr>
          <a:xfrm>
            <a:off x="1726213" y="1269754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89;p36">
            <a:extLst>
              <a:ext uri="{FF2B5EF4-FFF2-40B4-BE49-F238E27FC236}">
                <a16:creationId xmlns:a16="http://schemas.microsoft.com/office/drawing/2014/main" id="{734204EC-0B28-A87C-2B94-F022792342A0}"/>
              </a:ext>
            </a:extLst>
          </p:cNvPr>
          <p:cNvSpPr/>
          <p:nvPr/>
        </p:nvSpPr>
        <p:spPr>
          <a:xfrm>
            <a:off x="1826207" y="1872204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290;p36">
            <a:extLst>
              <a:ext uri="{FF2B5EF4-FFF2-40B4-BE49-F238E27FC236}">
                <a16:creationId xmlns:a16="http://schemas.microsoft.com/office/drawing/2014/main" id="{D498CA31-DA91-B018-BA9A-1F13211E0949}"/>
              </a:ext>
            </a:extLst>
          </p:cNvPr>
          <p:cNvSpPr/>
          <p:nvPr/>
        </p:nvSpPr>
        <p:spPr>
          <a:xfrm>
            <a:off x="2123509" y="1710632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91;p36">
            <a:extLst>
              <a:ext uri="{FF2B5EF4-FFF2-40B4-BE49-F238E27FC236}">
                <a16:creationId xmlns:a16="http://schemas.microsoft.com/office/drawing/2014/main" id="{D23C1EDD-DBD6-13EE-CC99-438E9E01B68D}"/>
              </a:ext>
            </a:extLst>
          </p:cNvPr>
          <p:cNvSpPr/>
          <p:nvPr/>
        </p:nvSpPr>
        <p:spPr>
          <a:xfrm>
            <a:off x="2630434" y="1642353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92;p36">
            <a:extLst>
              <a:ext uri="{FF2B5EF4-FFF2-40B4-BE49-F238E27FC236}">
                <a16:creationId xmlns:a16="http://schemas.microsoft.com/office/drawing/2014/main" id="{2C207B4D-2E06-941A-D5AE-1EB822481004}"/>
              </a:ext>
            </a:extLst>
          </p:cNvPr>
          <p:cNvSpPr/>
          <p:nvPr/>
        </p:nvSpPr>
        <p:spPr>
          <a:xfrm>
            <a:off x="2486665" y="1689574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293;p36">
            <a:extLst>
              <a:ext uri="{FF2B5EF4-FFF2-40B4-BE49-F238E27FC236}">
                <a16:creationId xmlns:a16="http://schemas.microsoft.com/office/drawing/2014/main" id="{AFBCA856-5067-1191-21D6-3D5FCB3F0DBF}"/>
              </a:ext>
            </a:extLst>
          </p:cNvPr>
          <p:cNvSpPr/>
          <p:nvPr/>
        </p:nvSpPr>
        <p:spPr>
          <a:xfrm>
            <a:off x="2408878" y="1864738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294;p36">
            <a:extLst>
              <a:ext uri="{FF2B5EF4-FFF2-40B4-BE49-F238E27FC236}">
                <a16:creationId xmlns:a16="http://schemas.microsoft.com/office/drawing/2014/main" id="{EFBA3727-30BB-23C3-8953-126C64612DE7}"/>
              </a:ext>
            </a:extLst>
          </p:cNvPr>
          <p:cNvSpPr/>
          <p:nvPr/>
        </p:nvSpPr>
        <p:spPr>
          <a:xfrm>
            <a:off x="2476646" y="1914384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295;p36">
            <a:extLst>
              <a:ext uri="{FF2B5EF4-FFF2-40B4-BE49-F238E27FC236}">
                <a16:creationId xmlns:a16="http://schemas.microsoft.com/office/drawing/2014/main" id="{B541911B-328A-BC36-07D4-448EEFA5119C}"/>
              </a:ext>
            </a:extLst>
          </p:cNvPr>
          <p:cNvSpPr/>
          <p:nvPr/>
        </p:nvSpPr>
        <p:spPr>
          <a:xfrm>
            <a:off x="1589974" y="37158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296;p36">
            <a:extLst>
              <a:ext uri="{FF2B5EF4-FFF2-40B4-BE49-F238E27FC236}">
                <a16:creationId xmlns:a16="http://schemas.microsoft.com/office/drawing/2014/main" id="{0D309192-DD29-4E20-30F2-ACDFC4F9DC5E}"/>
              </a:ext>
            </a:extLst>
          </p:cNvPr>
          <p:cNvSpPr/>
          <p:nvPr/>
        </p:nvSpPr>
        <p:spPr>
          <a:xfrm>
            <a:off x="1875151" y="1107543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297;p36">
            <a:extLst>
              <a:ext uri="{FF2B5EF4-FFF2-40B4-BE49-F238E27FC236}">
                <a16:creationId xmlns:a16="http://schemas.microsoft.com/office/drawing/2014/main" id="{E44791C7-91CF-B769-1187-FFD7FDA7907E}"/>
              </a:ext>
            </a:extLst>
          </p:cNvPr>
          <p:cNvSpPr/>
          <p:nvPr/>
        </p:nvSpPr>
        <p:spPr>
          <a:xfrm>
            <a:off x="1821294" y="1111691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298;p36">
            <a:extLst>
              <a:ext uri="{FF2B5EF4-FFF2-40B4-BE49-F238E27FC236}">
                <a16:creationId xmlns:a16="http://schemas.microsoft.com/office/drawing/2014/main" id="{72B98A0D-640D-6A52-E158-8AD57B476E53}"/>
              </a:ext>
            </a:extLst>
          </p:cNvPr>
          <p:cNvSpPr/>
          <p:nvPr/>
        </p:nvSpPr>
        <p:spPr>
          <a:xfrm>
            <a:off x="1898315" y="1974112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299;p36">
            <a:extLst>
              <a:ext uri="{FF2B5EF4-FFF2-40B4-BE49-F238E27FC236}">
                <a16:creationId xmlns:a16="http://schemas.microsoft.com/office/drawing/2014/main" id="{04AA09CB-216B-2593-16AF-C2D52D2936CE}"/>
              </a:ext>
            </a:extLst>
          </p:cNvPr>
          <p:cNvSpPr/>
          <p:nvPr/>
        </p:nvSpPr>
        <p:spPr>
          <a:xfrm>
            <a:off x="1901761" y="1977558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300;p36">
            <a:extLst>
              <a:ext uri="{FF2B5EF4-FFF2-40B4-BE49-F238E27FC236}">
                <a16:creationId xmlns:a16="http://schemas.microsoft.com/office/drawing/2014/main" id="{612544FE-151E-A5AB-4D5C-A915994310DE}"/>
              </a:ext>
            </a:extLst>
          </p:cNvPr>
          <p:cNvSpPr/>
          <p:nvPr/>
        </p:nvSpPr>
        <p:spPr>
          <a:xfrm>
            <a:off x="1717918" y="2453405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301;p36">
            <a:extLst>
              <a:ext uri="{FF2B5EF4-FFF2-40B4-BE49-F238E27FC236}">
                <a16:creationId xmlns:a16="http://schemas.microsoft.com/office/drawing/2014/main" id="{AEE9EDBA-71EE-7754-B1A8-A209ECD99508}"/>
              </a:ext>
            </a:extLst>
          </p:cNvPr>
          <p:cNvSpPr/>
          <p:nvPr/>
        </p:nvSpPr>
        <p:spPr>
          <a:xfrm>
            <a:off x="1917267" y="2970220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302;p36">
            <a:extLst>
              <a:ext uri="{FF2B5EF4-FFF2-40B4-BE49-F238E27FC236}">
                <a16:creationId xmlns:a16="http://schemas.microsoft.com/office/drawing/2014/main" id="{7CC4F4F9-5BD6-7655-0393-C916D3733371}"/>
              </a:ext>
            </a:extLst>
          </p:cNvPr>
          <p:cNvSpPr/>
          <p:nvPr/>
        </p:nvSpPr>
        <p:spPr>
          <a:xfrm>
            <a:off x="2098686" y="1796651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303;p36">
            <a:extLst>
              <a:ext uri="{FF2B5EF4-FFF2-40B4-BE49-F238E27FC236}">
                <a16:creationId xmlns:a16="http://schemas.microsoft.com/office/drawing/2014/main" id="{C7BD7DC0-AFBE-9F20-4D75-9E2E787D754F}"/>
              </a:ext>
            </a:extLst>
          </p:cNvPr>
          <p:cNvSpPr/>
          <p:nvPr/>
        </p:nvSpPr>
        <p:spPr>
          <a:xfrm>
            <a:off x="2590998" y="1726585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304;p36">
            <a:extLst>
              <a:ext uri="{FF2B5EF4-FFF2-40B4-BE49-F238E27FC236}">
                <a16:creationId xmlns:a16="http://schemas.microsoft.com/office/drawing/2014/main" id="{BF75EFE3-FF2C-1710-2179-8CE77D291891}"/>
              </a:ext>
            </a:extLst>
          </p:cNvPr>
          <p:cNvSpPr/>
          <p:nvPr/>
        </p:nvSpPr>
        <p:spPr>
          <a:xfrm>
            <a:off x="1916566" y="1560929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305;p36">
            <a:extLst>
              <a:ext uri="{FF2B5EF4-FFF2-40B4-BE49-F238E27FC236}">
                <a16:creationId xmlns:a16="http://schemas.microsoft.com/office/drawing/2014/main" id="{EDB4F96E-CE82-32D5-D3BB-1E1439A0232E}"/>
              </a:ext>
            </a:extLst>
          </p:cNvPr>
          <p:cNvSpPr/>
          <p:nvPr/>
        </p:nvSpPr>
        <p:spPr>
          <a:xfrm>
            <a:off x="1958618" y="1689638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306;p36">
            <a:extLst>
              <a:ext uri="{FF2B5EF4-FFF2-40B4-BE49-F238E27FC236}">
                <a16:creationId xmlns:a16="http://schemas.microsoft.com/office/drawing/2014/main" id="{FEA944A8-3F83-021B-4513-DCE761852001}"/>
              </a:ext>
            </a:extLst>
          </p:cNvPr>
          <p:cNvSpPr/>
          <p:nvPr/>
        </p:nvSpPr>
        <p:spPr>
          <a:xfrm>
            <a:off x="2042276" y="1696529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307;p36">
            <a:extLst>
              <a:ext uri="{FF2B5EF4-FFF2-40B4-BE49-F238E27FC236}">
                <a16:creationId xmlns:a16="http://schemas.microsoft.com/office/drawing/2014/main" id="{4AEFB7D6-FAB7-AE5D-C320-855F23C7DFB5}"/>
              </a:ext>
            </a:extLst>
          </p:cNvPr>
          <p:cNvSpPr/>
          <p:nvPr/>
        </p:nvSpPr>
        <p:spPr>
          <a:xfrm>
            <a:off x="2532227" y="1481227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08;p36">
            <a:extLst>
              <a:ext uri="{FF2B5EF4-FFF2-40B4-BE49-F238E27FC236}">
                <a16:creationId xmlns:a16="http://schemas.microsoft.com/office/drawing/2014/main" id="{085DEACD-DF3C-F83A-BB82-1B7E281B4013}"/>
              </a:ext>
            </a:extLst>
          </p:cNvPr>
          <p:cNvSpPr/>
          <p:nvPr/>
        </p:nvSpPr>
        <p:spPr>
          <a:xfrm>
            <a:off x="2562027" y="1638652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309;p36">
            <a:extLst>
              <a:ext uri="{FF2B5EF4-FFF2-40B4-BE49-F238E27FC236}">
                <a16:creationId xmlns:a16="http://schemas.microsoft.com/office/drawing/2014/main" id="{944A76EF-C7AB-DCF0-7CFA-4A8A26028940}"/>
              </a:ext>
            </a:extLst>
          </p:cNvPr>
          <p:cNvSpPr/>
          <p:nvPr/>
        </p:nvSpPr>
        <p:spPr>
          <a:xfrm>
            <a:off x="2429808" y="1617147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310;p36">
            <a:extLst>
              <a:ext uri="{FF2B5EF4-FFF2-40B4-BE49-F238E27FC236}">
                <a16:creationId xmlns:a16="http://schemas.microsoft.com/office/drawing/2014/main" id="{78796B19-6BF9-B5DB-69E2-FDB10D726FA8}"/>
              </a:ext>
            </a:extLst>
          </p:cNvPr>
          <p:cNvSpPr/>
          <p:nvPr/>
        </p:nvSpPr>
        <p:spPr>
          <a:xfrm>
            <a:off x="2840185" y="1517090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311;p36">
            <a:extLst>
              <a:ext uri="{FF2B5EF4-FFF2-40B4-BE49-F238E27FC236}">
                <a16:creationId xmlns:a16="http://schemas.microsoft.com/office/drawing/2014/main" id="{914767C9-A2EC-699A-2F17-97E1C4376099}"/>
              </a:ext>
            </a:extLst>
          </p:cNvPr>
          <p:cNvSpPr/>
          <p:nvPr/>
        </p:nvSpPr>
        <p:spPr>
          <a:xfrm>
            <a:off x="2877005" y="3635717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312;p36">
            <a:extLst>
              <a:ext uri="{FF2B5EF4-FFF2-40B4-BE49-F238E27FC236}">
                <a16:creationId xmlns:a16="http://schemas.microsoft.com/office/drawing/2014/main" id="{1F7AADEA-F689-051B-88A1-5250874CFB26}"/>
              </a:ext>
            </a:extLst>
          </p:cNvPr>
          <p:cNvSpPr/>
          <p:nvPr/>
        </p:nvSpPr>
        <p:spPr>
          <a:xfrm>
            <a:off x="2929267" y="3647905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313;p36">
            <a:extLst>
              <a:ext uri="{FF2B5EF4-FFF2-40B4-BE49-F238E27FC236}">
                <a16:creationId xmlns:a16="http://schemas.microsoft.com/office/drawing/2014/main" id="{7694981E-9E51-E280-05B3-95A19B325398}"/>
              </a:ext>
            </a:extLst>
          </p:cNvPr>
          <p:cNvSpPr/>
          <p:nvPr/>
        </p:nvSpPr>
        <p:spPr>
          <a:xfrm>
            <a:off x="2927097" y="3685746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314;p36">
            <a:extLst>
              <a:ext uri="{FF2B5EF4-FFF2-40B4-BE49-F238E27FC236}">
                <a16:creationId xmlns:a16="http://schemas.microsoft.com/office/drawing/2014/main" id="{7F5F5EFC-BA25-B076-3EA5-ED9BA64D417C}"/>
              </a:ext>
            </a:extLst>
          </p:cNvPr>
          <p:cNvSpPr/>
          <p:nvPr/>
        </p:nvSpPr>
        <p:spPr>
          <a:xfrm>
            <a:off x="2961556" y="3698445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1315;p36">
            <a:extLst>
              <a:ext uri="{FF2B5EF4-FFF2-40B4-BE49-F238E27FC236}">
                <a16:creationId xmlns:a16="http://schemas.microsoft.com/office/drawing/2014/main" id="{B2D8D817-BBD0-DD87-CBDD-6666FAEB02B4}"/>
              </a:ext>
            </a:extLst>
          </p:cNvPr>
          <p:cNvGrpSpPr/>
          <p:nvPr/>
        </p:nvGrpSpPr>
        <p:grpSpPr>
          <a:xfrm>
            <a:off x="1017195" y="289599"/>
            <a:ext cx="2471777" cy="3773341"/>
            <a:chOff x="1136537" y="962055"/>
            <a:chExt cx="2471777" cy="3773341"/>
          </a:xfrm>
        </p:grpSpPr>
        <p:sp>
          <p:nvSpPr>
            <p:cNvPr id="59" name="Google Shape;1316;p36">
              <a:extLst>
                <a:ext uri="{FF2B5EF4-FFF2-40B4-BE49-F238E27FC236}">
                  <a16:creationId xmlns:a16="http://schemas.microsoft.com/office/drawing/2014/main" id="{8C151629-4B15-D077-C0C3-2ED28F0AE436}"/>
                </a:ext>
              </a:extLst>
            </p:cNvPr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17;p36">
              <a:extLst>
                <a:ext uri="{FF2B5EF4-FFF2-40B4-BE49-F238E27FC236}">
                  <a16:creationId xmlns:a16="http://schemas.microsoft.com/office/drawing/2014/main" id="{8EC743A0-9420-1A7E-829C-FF0CF0F76C1D}"/>
                </a:ext>
              </a:extLst>
            </p:cNvPr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318;p36">
            <a:extLst>
              <a:ext uri="{FF2B5EF4-FFF2-40B4-BE49-F238E27FC236}">
                <a16:creationId xmlns:a16="http://schemas.microsoft.com/office/drawing/2014/main" id="{81240D9C-C2A2-C8AE-A932-DA4D214E75E5}"/>
              </a:ext>
            </a:extLst>
          </p:cNvPr>
          <p:cNvSpPr/>
          <p:nvPr/>
        </p:nvSpPr>
        <p:spPr>
          <a:xfrm>
            <a:off x="1882809" y="3465785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319;p36">
            <a:extLst>
              <a:ext uri="{FF2B5EF4-FFF2-40B4-BE49-F238E27FC236}">
                <a16:creationId xmlns:a16="http://schemas.microsoft.com/office/drawing/2014/main" id="{57D733A6-76EA-1113-AABB-21F827D48A13}"/>
              </a:ext>
            </a:extLst>
          </p:cNvPr>
          <p:cNvSpPr/>
          <p:nvPr/>
        </p:nvSpPr>
        <p:spPr>
          <a:xfrm>
            <a:off x="1922692" y="3482759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320;p36">
            <a:extLst>
              <a:ext uri="{FF2B5EF4-FFF2-40B4-BE49-F238E27FC236}">
                <a16:creationId xmlns:a16="http://schemas.microsoft.com/office/drawing/2014/main" id="{6FB1EF9A-58AF-4EF2-D5C5-7BFAD2F44490}"/>
              </a:ext>
            </a:extLst>
          </p:cNvPr>
          <p:cNvSpPr/>
          <p:nvPr/>
        </p:nvSpPr>
        <p:spPr>
          <a:xfrm>
            <a:off x="1894550" y="3760342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1321;p36">
            <a:extLst>
              <a:ext uri="{FF2B5EF4-FFF2-40B4-BE49-F238E27FC236}">
                <a16:creationId xmlns:a16="http://schemas.microsoft.com/office/drawing/2014/main" id="{27479248-8F1A-FAA9-5B07-197C8749CD42}"/>
              </a:ext>
            </a:extLst>
          </p:cNvPr>
          <p:cNvSpPr/>
          <p:nvPr/>
        </p:nvSpPr>
        <p:spPr>
          <a:xfrm>
            <a:off x="1906547" y="3770297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1322;p36">
            <a:extLst>
              <a:ext uri="{FF2B5EF4-FFF2-40B4-BE49-F238E27FC236}">
                <a16:creationId xmlns:a16="http://schemas.microsoft.com/office/drawing/2014/main" id="{F9346ABD-3831-52DD-6A19-A5F7FE97C9A5}"/>
              </a:ext>
            </a:extLst>
          </p:cNvPr>
          <p:cNvSpPr/>
          <p:nvPr/>
        </p:nvSpPr>
        <p:spPr>
          <a:xfrm>
            <a:off x="1502041" y="2183991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1323;p36">
            <a:extLst>
              <a:ext uri="{FF2B5EF4-FFF2-40B4-BE49-F238E27FC236}">
                <a16:creationId xmlns:a16="http://schemas.microsoft.com/office/drawing/2014/main" id="{A5086C19-5287-BFC6-F0F7-25EAE11D9BCA}"/>
              </a:ext>
            </a:extLst>
          </p:cNvPr>
          <p:cNvSpPr/>
          <p:nvPr/>
        </p:nvSpPr>
        <p:spPr>
          <a:xfrm>
            <a:off x="1441738" y="2201092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1324;p36">
            <a:extLst>
              <a:ext uri="{FF2B5EF4-FFF2-40B4-BE49-F238E27FC236}">
                <a16:creationId xmlns:a16="http://schemas.microsoft.com/office/drawing/2014/main" id="{BE73DDDC-EF50-35C9-BD55-19118B96D2D6}"/>
              </a:ext>
            </a:extLst>
          </p:cNvPr>
          <p:cNvSpPr/>
          <p:nvPr/>
        </p:nvSpPr>
        <p:spPr>
          <a:xfrm>
            <a:off x="1407535" y="2238422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1325;p36">
            <a:extLst>
              <a:ext uri="{FF2B5EF4-FFF2-40B4-BE49-F238E27FC236}">
                <a16:creationId xmlns:a16="http://schemas.microsoft.com/office/drawing/2014/main" id="{FA2ED80D-B2A6-4CBD-C189-30D63BFA38DC}"/>
              </a:ext>
            </a:extLst>
          </p:cNvPr>
          <p:cNvSpPr/>
          <p:nvPr/>
        </p:nvSpPr>
        <p:spPr>
          <a:xfrm>
            <a:off x="1403642" y="2300703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1326;p36">
            <a:extLst>
              <a:ext uri="{FF2B5EF4-FFF2-40B4-BE49-F238E27FC236}">
                <a16:creationId xmlns:a16="http://schemas.microsoft.com/office/drawing/2014/main" id="{95133662-05E3-857B-9285-5DA578ECB4D6}"/>
              </a:ext>
            </a:extLst>
          </p:cNvPr>
          <p:cNvSpPr/>
          <p:nvPr/>
        </p:nvSpPr>
        <p:spPr>
          <a:xfrm>
            <a:off x="1532990" y="2226107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1327;p36">
            <a:extLst>
              <a:ext uri="{FF2B5EF4-FFF2-40B4-BE49-F238E27FC236}">
                <a16:creationId xmlns:a16="http://schemas.microsoft.com/office/drawing/2014/main" id="{22B79B80-945D-7A80-36EC-1AFDEC242847}"/>
              </a:ext>
            </a:extLst>
          </p:cNvPr>
          <p:cNvSpPr/>
          <p:nvPr/>
        </p:nvSpPr>
        <p:spPr>
          <a:xfrm>
            <a:off x="1448056" y="2251823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1328;p36">
            <a:extLst>
              <a:ext uri="{FF2B5EF4-FFF2-40B4-BE49-F238E27FC236}">
                <a16:creationId xmlns:a16="http://schemas.microsoft.com/office/drawing/2014/main" id="{6AB6AF90-5072-C9C6-04D1-060DB84D5DC1}"/>
              </a:ext>
            </a:extLst>
          </p:cNvPr>
          <p:cNvSpPr/>
          <p:nvPr/>
        </p:nvSpPr>
        <p:spPr>
          <a:xfrm>
            <a:off x="1515122" y="2330248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1329;p36">
            <a:extLst>
              <a:ext uri="{FF2B5EF4-FFF2-40B4-BE49-F238E27FC236}">
                <a16:creationId xmlns:a16="http://schemas.microsoft.com/office/drawing/2014/main" id="{99D38EC0-A80E-5819-4C4E-4991BB1D1DA1}"/>
              </a:ext>
            </a:extLst>
          </p:cNvPr>
          <p:cNvSpPr/>
          <p:nvPr/>
        </p:nvSpPr>
        <p:spPr>
          <a:xfrm>
            <a:off x="1510528" y="1448938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1330;p36">
            <a:extLst>
              <a:ext uri="{FF2B5EF4-FFF2-40B4-BE49-F238E27FC236}">
                <a16:creationId xmlns:a16="http://schemas.microsoft.com/office/drawing/2014/main" id="{7A92A09C-F99A-2FD4-AEB1-12B5FA5F50B0}"/>
              </a:ext>
            </a:extLst>
          </p:cNvPr>
          <p:cNvSpPr/>
          <p:nvPr/>
        </p:nvSpPr>
        <p:spPr>
          <a:xfrm>
            <a:off x="1647788" y="2615744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1331;p36">
            <a:extLst>
              <a:ext uri="{FF2B5EF4-FFF2-40B4-BE49-F238E27FC236}">
                <a16:creationId xmlns:a16="http://schemas.microsoft.com/office/drawing/2014/main" id="{61667476-381C-B96F-D9A8-B2A19B3AE573}"/>
              </a:ext>
            </a:extLst>
          </p:cNvPr>
          <p:cNvSpPr/>
          <p:nvPr/>
        </p:nvSpPr>
        <p:spPr>
          <a:xfrm>
            <a:off x="2589913" y="1433049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1332;p36">
            <a:extLst>
              <a:ext uri="{FF2B5EF4-FFF2-40B4-BE49-F238E27FC236}">
                <a16:creationId xmlns:a16="http://schemas.microsoft.com/office/drawing/2014/main" id="{B2B2CCB1-5106-1903-A6E4-60B66AE0C751}"/>
              </a:ext>
            </a:extLst>
          </p:cNvPr>
          <p:cNvSpPr/>
          <p:nvPr/>
        </p:nvSpPr>
        <p:spPr>
          <a:xfrm>
            <a:off x="1472879" y="2355518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1333;p36">
            <a:extLst>
              <a:ext uri="{FF2B5EF4-FFF2-40B4-BE49-F238E27FC236}">
                <a16:creationId xmlns:a16="http://schemas.microsoft.com/office/drawing/2014/main" id="{309C1E96-C2FD-F138-E7CE-EFD6C03C4D9F}"/>
              </a:ext>
            </a:extLst>
          </p:cNvPr>
          <p:cNvSpPr/>
          <p:nvPr/>
        </p:nvSpPr>
        <p:spPr>
          <a:xfrm>
            <a:off x="2038830" y="2175950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1334;p36">
            <a:extLst>
              <a:ext uri="{FF2B5EF4-FFF2-40B4-BE49-F238E27FC236}">
                <a16:creationId xmlns:a16="http://schemas.microsoft.com/office/drawing/2014/main" id="{9AD38D40-DAFF-DE98-EC29-C050E603614E}"/>
              </a:ext>
            </a:extLst>
          </p:cNvPr>
          <p:cNvSpPr/>
          <p:nvPr/>
        </p:nvSpPr>
        <p:spPr>
          <a:xfrm>
            <a:off x="2443081" y="1448938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1335;p36">
            <a:extLst>
              <a:ext uri="{FF2B5EF4-FFF2-40B4-BE49-F238E27FC236}">
                <a16:creationId xmlns:a16="http://schemas.microsoft.com/office/drawing/2014/main" id="{09591C48-C64C-CEBE-9B40-1CBE16099CA7}"/>
              </a:ext>
            </a:extLst>
          </p:cNvPr>
          <p:cNvSpPr/>
          <p:nvPr/>
        </p:nvSpPr>
        <p:spPr>
          <a:xfrm>
            <a:off x="2589913" y="1492905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1336;p36">
            <a:extLst>
              <a:ext uri="{FF2B5EF4-FFF2-40B4-BE49-F238E27FC236}">
                <a16:creationId xmlns:a16="http://schemas.microsoft.com/office/drawing/2014/main" id="{6C9407D7-A290-319E-1FC6-9732F9982BA1}"/>
              </a:ext>
            </a:extLst>
          </p:cNvPr>
          <p:cNvSpPr/>
          <p:nvPr/>
        </p:nvSpPr>
        <p:spPr>
          <a:xfrm>
            <a:off x="2242455" y="2671196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1337;p36">
            <a:extLst>
              <a:ext uri="{FF2B5EF4-FFF2-40B4-BE49-F238E27FC236}">
                <a16:creationId xmlns:a16="http://schemas.microsoft.com/office/drawing/2014/main" id="{012A30C0-A280-0FE6-0C26-14B73A531E6E}"/>
              </a:ext>
            </a:extLst>
          </p:cNvPr>
          <p:cNvSpPr/>
          <p:nvPr/>
        </p:nvSpPr>
        <p:spPr>
          <a:xfrm>
            <a:off x="1992566" y="3160572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1338;p36">
            <a:extLst>
              <a:ext uri="{FF2B5EF4-FFF2-40B4-BE49-F238E27FC236}">
                <a16:creationId xmlns:a16="http://schemas.microsoft.com/office/drawing/2014/main" id="{CEC1F550-AEBD-91FE-2CBE-726D34FA683C}"/>
              </a:ext>
            </a:extLst>
          </p:cNvPr>
          <p:cNvSpPr/>
          <p:nvPr/>
        </p:nvSpPr>
        <p:spPr>
          <a:xfrm>
            <a:off x="2856968" y="1315060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1339;p36">
            <a:extLst>
              <a:ext uri="{FF2B5EF4-FFF2-40B4-BE49-F238E27FC236}">
                <a16:creationId xmlns:a16="http://schemas.microsoft.com/office/drawing/2014/main" id="{7A9E7E69-2994-DE90-2E23-18DA35021A27}"/>
              </a:ext>
            </a:extLst>
          </p:cNvPr>
          <p:cNvSpPr/>
          <p:nvPr/>
        </p:nvSpPr>
        <p:spPr>
          <a:xfrm>
            <a:off x="2883131" y="1326993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1340;p36">
            <a:extLst>
              <a:ext uri="{FF2B5EF4-FFF2-40B4-BE49-F238E27FC236}">
                <a16:creationId xmlns:a16="http://schemas.microsoft.com/office/drawing/2014/main" id="{8ADAA112-A59A-6292-4D86-3808DFA62006}"/>
              </a:ext>
            </a:extLst>
          </p:cNvPr>
          <p:cNvSpPr/>
          <p:nvPr/>
        </p:nvSpPr>
        <p:spPr>
          <a:xfrm>
            <a:off x="2904635" y="1361260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1341;p36">
            <a:extLst>
              <a:ext uri="{FF2B5EF4-FFF2-40B4-BE49-F238E27FC236}">
                <a16:creationId xmlns:a16="http://schemas.microsoft.com/office/drawing/2014/main" id="{787C1BB9-E13D-CCEB-D6C5-DAB5036FEDEE}"/>
              </a:ext>
            </a:extLst>
          </p:cNvPr>
          <p:cNvSpPr/>
          <p:nvPr/>
        </p:nvSpPr>
        <p:spPr>
          <a:xfrm>
            <a:off x="2894617" y="1423094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1342;p36">
            <a:extLst>
              <a:ext uri="{FF2B5EF4-FFF2-40B4-BE49-F238E27FC236}">
                <a16:creationId xmlns:a16="http://schemas.microsoft.com/office/drawing/2014/main" id="{A2D80B41-8427-D5A0-6B8D-519F5801A86B}"/>
              </a:ext>
            </a:extLst>
          </p:cNvPr>
          <p:cNvSpPr/>
          <p:nvPr/>
        </p:nvSpPr>
        <p:spPr>
          <a:xfrm>
            <a:off x="2785115" y="1363558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1343;p36">
            <a:extLst>
              <a:ext uri="{FF2B5EF4-FFF2-40B4-BE49-F238E27FC236}">
                <a16:creationId xmlns:a16="http://schemas.microsoft.com/office/drawing/2014/main" id="{4F814729-8FBD-BE15-07F2-CE0F15418E54}"/>
              </a:ext>
            </a:extLst>
          </p:cNvPr>
          <p:cNvSpPr/>
          <p:nvPr/>
        </p:nvSpPr>
        <p:spPr>
          <a:xfrm>
            <a:off x="2812554" y="1383403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1344;p36">
            <a:extLst>
              <a:ext uri="{FF2B5EF4-FFF2-40B4-BE49-F238E27FC236}">
                <a16:creationId xmlns:a16="http://schemas.microsoft.com/office/drawing/2014/main" id="{01B57B12-F11D-592F-783A-022BEA97442F}"/>
              </a:ext>
            </a:extLst>
          </p:cNvPr>
          <p:cNvSpPr/>
          <p:nvPr/>
        </p:nvSpPr>
        <p:spPr>
          <a:xfrm>
            <a:off x="1736870" y="1258267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1345;p36">
            <a:extLst>
              <a:ext uri="{FF2B5EF4-FFF2-40B4-BE49-F238E27FC236}">
                <a16:creationId xmlns:a16="http://schemas.microsoft.com/office/drawing/2014/main" id="{FD46A05A-F5CF-10B7-3C0F-7C0E2C060F65}"/>
              </a:ext>
            </a:extLst>
          </p:cNvPr>
          <p:cNvSpPr/>
          <p:nvPr/>
        </p:nvSpPr>
        <p:spPr>
          <a:xfrm>
            <a:off x="2228353" y="2108437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1346;p36">
            <a:extLst>
              <a:ext uri="{FF2B5EF4-FFF2-40B4-BE49-F238E27FC236}">
                <a16:creationId xmlns:a16="http://schemas.microsoft.com/office/drawing/2014/main" id="{68FDEE10-99EF-95FA-0A67-F665C41FA79A}"/>
              </a:ext>
            </a:extLst>
          </p:cNvPr>
          <p:cNvSpPr/>
          <p:nvPr/>
        </p:nvSpPr>
        <p:spPr>
          <a:xfrm>
            <a:off x="2333707" y="1304659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1347;p36">
            <a:extLst>
              <a:ext uri="{FF2B5EF4-FFF2-40B4-BE49-F238E27FC236}">
                <a16:creationId xmlns:a16="http://schemas.microsoft.com/office/drawing/2014/main" id="{3DDD5A70-602A-10C0-CEC6-311786C441FA}"/>
              </a:ext>
            </a:extLst>
          </p:cNvPr>
          <p:cNvSpPr/>
          <p:nvPr/>
        </p:nvSpPr>
        <p:spPr>
          <a:xfrm>
            <a:off x="1834950" y="1848147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1348;p36">
            <a:extLst>
              <a:ext uri="{FF2B5EF4-FFF2-40B4-BE49-F238E27FC236}">
                <a16:creationId xmlns:a16="http://schemas.microsoft.com/office/drawing/2014/main" id="{CF443559-C426-E583-CD22-FF76897DF2A5}"/>
              </a:ext>
            </a:extLst>
          </p:cNvPr>
          <p:cNvSpPr/>
          <p:nvPr/>
        </p:nvSpPr>
        <p:spPr>
          <a:xfrm>
            <a:off x="2125934" y="1690084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1349;p36">
            <a:extLst>
              <a:ext uri="{FF2B5EF4-FFF2-40B4-BE49-F238E27FC236}">
                <a16:creationId xmlns:a16="http://schemas.microsoft.com/office/drawing/2014/main" id="{A9FE4ACF-0D47-6022-C85A-448459EFDB7E}"/>
              </a:ext>
            </a:extLst>
          </p:cNvPr>
          <p:cNvSpPr/>
          <p:nvPr/>
        </p:nvSpPr>
        <p:spPr>
          <a:xfrm>
            <a:off x="2622138" y="1623145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1350;p36">
            <a:extLst>
              <a:ext uri="{FF2B5EF4-FFF2-40B4-BE49-F238E27FC236}">
                <a16:creationId xmlns:a16="http://schemas.microsoft.com/office/drawing/2014/main" id="{FCE2F4C6-AC9C-B09F-0F8E-C01AD50313DD}"/>
              </a:ext>
            </a:extLst>
          </p:cNvPr>
          <p:cNvSpPr/>
          <p:nvPr/>
        </p:nvSpPr>
        <p:spPr>
          <a:xfrm>
            <a:off x="2481177" y="1669345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1351;p36">
            <a:extLst>
              <a:ext uri="{FF2B5EF4-FFF2-40B4-BE49-F238E27FC236}">
                <a16:creationId xmlns:a16="http://schemas.microsoft.com/office/drawing/2014/main" id="{EC462EB8-52E6-D734-C2E2-3E378BF067E6}"/>
              </a:ext>
            </a:extLst>
          </p:cNvPr>
          <p:cNvSpPr/>
          <p:nvPr/>
        </p:nvSpPr>
        <p:spPr>
          <a:xfrm>
            <a:off x="2405176" y="1841000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1352;p36">
            <a:extLst>
              <a:ext uri="{FF2B5EF4-FFF2-40B4-BE49-F238E27FC236}">
                <a16:creationId xmlns:a16="http://schemas.microsoft.com/office/drawing/2014/main" id="{308F76B8-AAFE-1736-8996-D49F27514439}"/>
              </a:ext>
            </a:extLst>
          </p:cNvPr>
          <p:cNvSpPr/>
          <p:nvPr/>
        </p:nvSpPr>
        <p:spPr>
          <a:xfrm>
            <a:off x="2471605" y="1889561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1353;p36">
            <a:extLst>
              <a:ext uri="{FF2B5EF4-FFF2-40B4-BE49-F238E27FC236}">
                <a16:creationId xmlns:a16="http://schemas.microsoft.com/office/drawing/2014/main" id="{AD399CBB-F0F6-F619-4E9B-433A71A1E55F}"/>
              </a:ext>
            </a:extLst>
          </p:cNvPr>
          <p:cNvSpPr/>
          <p:nvPr/>
        </p:nvSpPr>
        <p:spPr>
          <a:xfrm>
            <a:off x="1603502" y="52026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1354;p36">
            <a:extLst>
              <a:ext uri="{FF2B5EF4-FFF2-40B4-BE49-F238E27FC236}">
                <a16:creationId xmlns:a16="http://schemas.microsoft.com/office/drawing/2014/main" id="{684689E9-7886-3586-2FBC-292507EF44DC}"/>
              </a:ext>
            </a:extLst>
          </p:cNvPr>
          <p:cNvSpPr/>
          <p:nvPr/>
        </p:nvSpPr>
        <p:spPr>
          <a:xfrm>
            <a:off x="1630176" y="240527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1355;p36">
            <a:extLst>
              <a:ext uri="{FF2B5EF4-FFF2-40B4-BE49-F238E27FC236}">
                <a16:creationId xmlns:a16="http://schemas.microsoft.com/office/drawing/2014/main" id="{CFD73BE6-4295-EC13-1F4D-2396A77F5D27}"/>
              </a:ext>
            </a:extLst>
          </p:cNvPr>
          <p:cNvSpPr/>
          <p:nvPr/>
        </p:nvSpPr>
        <p:spPr>
          <a:xfrm>
            <a:off x="1882745" y="1099694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1356;p36">
            <a:extLst>
              <a:ext uri="{FF2B5EF4-FFF2-40B4-BE49-F238E27FC236}">
                <a16:creationId xmlns:a16="http://schemas.microsoft.com/office/drawing/2014/main" id="{67AD6EFF-366D-75D3-B8B4-861449E54F6B}"/>
              </a:ext>
            </a:extLst>
          </p:cNvPr>
          <p:cNvSpPr/>
          <p:nvPr/>
        </p:nvSpPr>
        <p:spPr>
          <a:xfrm>
            <a:off x="1830164" y="1103842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1357;p36">
            <a:extLst>
              <a:ext uri="{FF2B5EF4-FFF2-40B4-BE49-F238E27FC236}">
                <a16:creationId xmlns:a16="http://schemas.microsoft.com/office/drawing/2014/main" id="{C001E7BB-8CB4-6166-2052-3380C5DAFF6C}"/>
              </a:ext>
            </a:extLst>
          </p:cNvPr>
          <p:cNvSpPr/>
          <p:nvPr/>
        </p:nvSpPr>
        <p:spPr>
          <a:xfrm>
            <a:off x="1728766" y="2417160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1358;p36">
            <a:extLst>
              <a:ext uri="{FF2B5EF4-FFF2-40B4-BE49-F238E27FC236}">
                <a16:creationId xmlns:a16="http://schemas.microsoft.com/office/drawing/2014/main" id="{D9DF2DF5-736D-BF34-CA25-954150A15AA4}"/>
              </a:ext>
            </a:extLst>
          </p:cNvPr>
          <p:cNvSpPr/>
          <p:nvPr/>
        </p:nvSpPr>
        <p:spPr>
          <a:xfrm>
            <a:off x="1924032" y="2922999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1359;p36">
            <a:extLst>
              <a:ext uri="{FF2B5EF4-FFF2-40B4-BE49-F238E27FC236}">
                <a16:creationId xmlns:a16="http://schemas.microsoft.com/office/drawing/2014/main" id="{8EFB9B54-E4D1-CD4E-C471-BA53737BFAA5}"/>
              </a:ext>
            </a:extLst>
          </p:cNvPr>
          <p:cNvSpPr/>
          <p:nvPr/>
        </p:nvSpPr>
        <p:spPr>
          <a:xfrm>
            <a:off x="2101557" y="1774189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1360;p36">
            <a:extLst>
              <a:ext uri="{FF2B5EF4-FFF2-40B4-BE49-F238E27FC236}">
                <a16:creationId xmlns:a16="http://schemas.microsoft.com/office/drawing/2014/main" id="{B0A0C636-20CF-584E-2EEC-525C0E7BB4AC}"/>
              </a:ext>
            </a:extLst>
          </p:cNvPr>
          <p:cNvSpPr/>
          <p:nvPr/>
        </p:nvSpPr>
        <p:spPr>
          <a:xfrm>
            <a:off x="2583340" y="1705527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1361;p36">
            <a:extLst>
              <a:ext uri="{FF2B5EF4-FFF2-40B4-BE49-F238E27FC236}">
                <a16:creationId xmlns:a16="http://schemas.microsoft.com/office/drawing/2014/main" id="{F12F2B06-D8D0-51D3-2F24-6DC19D67519F}"/>
              </a:ext>
            </a:extLst>
          </p:cNvPr>
          <p:cNvSpPr/>
          <p:nvPr/>
        </p:nvSpPr>
        <p:spPr>
          <a:xfrm>
            <a:off x="2757420" y="1599024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1362;p36">
            <a:extLst>
              <a:ext uri="{FF2B5EF4-FFF2-40B4-BE49-F238E27FC236}">
                <a16:creationId xmlns:a16="http://schemas.microsoft.com/office/drawing/2014/main" id="{503A1B79-15C4-49A3-0997-CF994D5C681D}"/>
              </a:ext>
            </a:extLst>
          </p:cNvPr>
          <p:cNvSpPr/>
          <p:nvPr/>
        </p:nvSpPr>
        <p:spPr>
          <a:xfrm>
            <a:off x="2751103" y="1661943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1363;p36">
            <a:extLst>
              <a:ext uri="{FF2B5EF4-FFF2-40B4-BE49-F238E27FC236}">
                <a16:creationId xmlns:a16="http://schemas.microsoft.com/office/drawing/2014/main" id="{E5DFCD48-361C-FC69-1FD3-781AE1D8B026}"/>
              </a:ext>
            </a:extLst>
          </p:cNvPr>
          <p:cNvSpPr/>
          <p:nvPr/>
        </p:nvSpPr>
        <p:spPr>
          <a:xfrm>
            <a:off x="2556093" y="1540636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1364;p36">
            <a:extLst>
              <a:ext uri="{FF2B5EF4-FFF2-40B4-BE49-F238E27FC236}">
                <a16:creationId xmlns:a16="http://schemas.microsoft.com/office/drawing/2014/main" id="{EDF4A75C-8567-47AD-A5F5-D9EDAD3D8670}"/>
              </a:ext>
            </a:extLst>
          </p:cNvPr>
          <p:cNvSpPr/>
          <p:nvPr/>
        </p:nvSpPr>
        <p:spPr>
          <a:xfrm>
            <a:off x="2703371" y="1540381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1365;p36">
            <a:extLst>
              <a:ext uri="{FF2B5EF4-FFF2-40B4-BE49-F238E27FC236}">
                <a16:creationId xmlns:a16="http://schemas.microsoft.com/office/drawing/2014/main" id="{6FA46221-ACF3-AE70-7270-659627039920}"/>
              </a:ext>
            </a:extLst>
          </p:cNvPr>
          <p:cNvSpPr/>
          <p:nvPr/>
        </p:nvSpPr>
        <p:spPr>
          <a:xfrm>
            <a:off x="2754166" y="1674131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1366;p36">
            <a:extLst>
              <a:ext uri="{FF2B5EF4-FFF2-40B4-BE49-F238E27FC236}">
                <a16:creationId xmlns:a16="http://schemas.microsoft.com/office/drawing/2014/main" id="{AE391C3A-3005-07E2-970C-7ECF3D66DFF8}"/>
              </a:ext>
            </a:extLst>
          </p:cNvPr>
          <p:cNvSpPr/>
          <p:nvPr/>
        </p:nvSpPr>
        <p:spPr>
          <a:xfrm>
            <a:off x="2622138" y="1623145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1367;p36">
            <a:extLst>
              <a:ext uri="{FF2B5EF4-FFF2-40B4-BE49-F238E27FC236}">
                <a16:creationId xmlns:a16="http://schemas.microsoft.com/office/drawing/2014/main" id="{6FBB4AB6-56D5-765B-26E9-67DC9763E1FB}"/>
              </a:ext>
            </a:extLst>
          </p:cNvPr>
          <p:cNvSpPr/>
          <p:nvPr/>
        </p:nvSpPr>
        <p:spPr>
          <a:xfrm>
            <a:off x="2704711" y="1532787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1368;p36">
            <a:extLst>
              <a:ext uri="{FF2B5EF4-FFF2-40B4-BE49-F238E27FC236}">
                <a16:creationId xmlns:a16="http://schemas.microsoft.com/office/drawing/2014/main" id="{92DB61BB-7471-C00E-820D-357AD5542D6F}"/>
              </a:ext>
            </a:extLst>
          </p:cNvPr>
          <p:cNvSpPr/>
          <p:nvPr/>
        </p:nvSpPr>
        <p:spPr>
          <a:xfrm>
            <a:off x="2598592" y="1705527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1369;p36">
            <a:extLst>
              <a:ext uri="{FF2B5EF4-FFF2-40B4-BE49-F238E27FC236}">
                <a16:creationId xmlns:a16="http://schemas.microsoft.com/office/drawing/2014/main" id="{D2EF92FF-4363-B955-557B-68017264F864}"/>
              </a:ext>
            </a:extLst>
          </p:cNvPr>
          <p:cNvSpPr/>
          <p:nvPr/>
        </p:nvSpPr>
        <p:spPr>
          <a:xfrm>
            <a:off x="2046870" y="1604640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1370;p36">
            <a:extLst>
              <a:ext uri="{FF2B5EF4-FFF2-40B4-BE49-F238E27FC236}">
                <a16:creationId xmlns:a16="http://schemas.microsoft.com/office/drawing/2014/main" id="{C5AD4DD4-302A-E14F-4A3B-C042DF487A0B}"/>
              </a:ext>
            </a:extLst>
          </p:cNvPr>
          <p:cNvSpPr/>
          <p:nvPr/>
        </p:nvSpPr>
        <p:spPr>
          <a:xfrm>
            <a:off x="2125934" y="1690021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1371;p36">
            <a:extLst>
              <a:ext uri="{FF2B5EF4-FFF2-40B4-BE49-F238E27FC236}">
                <a16:creationId xmlns:a16="http://schemas.microsoft.com/office/drawing/2014/main" id="{4F5DCFBF-683A-9677-E662-A6E5A09C6245}"/>
              </a:ext>
            </a:extLst>
          </p:cNvPr>
          <p:cNvSpPr/>
          <p:nvPr/>
        </p:nvSpPr>
        <p:spPr>
          <a:xfrm>
            <a:off x="2419981" y="1676301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1372;p36">
            <a:extLst>
              <a:ext uri="{FF2B5EF4-FFF2-40B4-BE49-F238E27FC236}">
                <a16:creationId xmlns:a16="http://schemas.microsoft.com/office/drawing/2014/main" id="{BFC153CA-4B3F-73D4-02E5-8380762598D7}"/>
              </a:ext>
            </a:extLst>
          </p:cNvPr>
          <p:cNvSpPr/>
          <p:nvPr/>
        </p:nvSpPr>
        <p:spPr>
          <a:xfrm>
            <a:off x="2101557" y="1774125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1373;p36">
            <a:extLst>
              <a:ext uri="{FF2B5EF4-FFF2-40B4-BE49-F238E27FC236}">
                <a16:creationId xmlns:a16="http://schemas.microsoft.com/office/drawing/2014/main" id="{FB2A0219-FE61-CFCD-344F-DD485891473A}"/>
              </a:ext>
            </a:extLst>
          </p:cNvPr>
          <p:cNvSpPr/>
          <p:nvPr/>
        </p:nvSpPr>
        <p:spPr>
          <a:xfrm>
            <a:off x="1923330" y="1543380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1374;p36">
            <a:extLst>
              <a:ext uri="{FF2B5EF4-FFF2-40B4-BE49-F238E27FC236}">
                <a16:creationId xmlns:a16="http://schemas.microsoft.com/office/drawing/2014/main" id="{6EFBA056-2E4B-0448-1630-802D79AA9D32}"/>
              </a:ext>
            </a:extLst>
          </p:cNvPr>
          <p:cNvSpPr/>
          <p:nvPr/>
        </p:nvSpPr>
        <p:spPr>
          <a:xfrm>
            <a:off x="1964552" y="1669537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1375;p36">
            <a:extLst>
              <a:ext uri="{FF2B5EF4-FFF2-40B4-BE49-F238E27FC236}">
                <a16:creationId xmlns:a16="http://schemas.microsoft.com/office/drawing/2014/main" id="{A386FCFD-CCF1-6FF1-56B7-5BE605462D21}"/>
              </a:ext>
            </a:extLst>
          </p:cNvPr>
          <p:cNvSpPr/>
          <p:nvPr/>
        </p:nvSpPr>
        <p:spPr>
          <a:xfrm>
            <a:off x="2046424" y="1676301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1376;p36">
            <a:extLst>
              <a:ext uri="{FF2B5EF4-FFF2-40B4-BE49-F238E27FC236}">
                <a16:creationId xmlns:a16="http://schemas.microsoft.com/office/drawing/2014/main" id="{CBEFC3A6-6D9C-CC2E-7773-A206899C524A}"/>
              </a:ext>
            </a:extLst>
          </p:cNvPr>
          <p:cNvSpPr/>
          <p:nvPr/>
        </p:nvSpPr>
        <p:spPr>
          <a:xfrm>
            <a:off x="2525909" y="1465529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1377;p36">
            <a:extLst>
              <a:ext uri="{FF2B5EF4-FFF2-40B4-BE49-F238E27FC236}">
                <a16:creationId xmlns:a16="http://schemas.microsoft.com/office/drawing/2014/main" id="{B65FA57F-8820-E7D7-4C66-D6C2690F1683}"/>
              </a:ext>
            </a:extLst>
          </p:cNvPr>
          <p:cNvSpPr/>
          <p:nvPr/>
        </p:nvSpPr>
        <p:spPr>
          <a:xfrm>
            <a:off x="2555072" y="1619444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1378;p36">
            <a:extLst>
              <a:ext uri="{FF2B5EF4-FFF2-40B4-BE49-F238E27FC236}">
                <a16:creationId xmlns:a16="http://schemas.microsoft.com/office/drawing/2014/main" id="{0EEC7684-6623-3F01-4100-34796A452C3C}"/>
              </a:ext>
            </a:extLst>
          </p:cNvPr>
          <p:cNvSpPr/>
          <p:nvPr/>
        </p:nvSpPr>
        <p:spPr>
          <a:xfrm>
            <a:off x="2425915" y="1598386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1379;p36">
            <a:extLst>
              <a:ext uri="{FF2B5EF4-FFF2-40B4-BE49-F238E27FC236}">
                <a16:creationId xmlns:a16="http://schemas.microsoft.com/office/drawing/2014/main" id="{B95C9B3F-1CD6-979E-C59C-6DCDDBE846BF}"/>
              </a:ext>
            </a:extLst>
          </p:cNvPr>
          <p:cNvSpPr/>
          <p:nvPr/>
        </p:nvSpPr>
        <p:spPr>
          <a:xfrm>
            <a:off x="2827359" y="1500498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1380;p36">
            <a:extLst>
              <a:ext uri="{FF2B5EF4-FFF2-40B4-BE49-F238E27FC236}">
                <a16:creationId xmlns:a16="http://schemas.microsoft.com/office/drawing/2014/main" id="{BC86038E-8BD7-0529-DEBD-AEE941C5D928}"/>
              </a:ext>
            </a:extLst>
          </p:cNvPr>
          <p:cNvSpPr/>
          <p:nvPr/>
        </p:nvSpPr>
        <p:spPr>
          <a:xfrm>
            <a:off x="1898315" y="3961159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1381;p36">
            <a:extLst>
              <a:ext uri="{FF2B5EF4-FFF2-40B4-BE49-F238E27FC236}">
                <a16:creationId xmlns:a16="http://schemas.microsoft.com/office/drawing/2014/main" id="{E28D7A7A-DC61-06A9-F037-CB4E61ED2BE8}"/>
              </a:ext>
            </a:extLst>
          </p:cNvPr>
          <p:cNvSpPr/>
          <p:nvPr/>
        </p:nvSpPr>
        <p:spPr>
          <a:xfrm>
            <a:off x="2027471" y="3984004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1382;p36">
            <a:extLst>
              <a:ext uri="{FF2B5EF4-FFF2-40B4-BE49-F238E27FC236}">
                <a16:creationId xmlns:a16="http://schemas.microsoft.com/office/drawing/2014/main" id="{B182C1A9-13C2-B8F3-778D-B94D4FE1EF7A}"/>
              </a:ext>
            </a:extLst>
          </p:cNvPr>
          <p:cNvSpPr/>
          <p:nvPr/>
        </p:nvSpPr>
        <p:spPr>
          <a:xfrm>
            <a:off x="1322345" y="1742985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1383;p36">
            <a:extLst>
              <a:ext uri="{FF2B5EF4-FFF2-40B4-BE49-F238E27FC236}">
                <a16:creationId xmlns:a16="http://schemas.microsoft.com/office/drawing/2014/main" id="{F39E02AB-96A6-5A05-F09A-FBE1232D76DD}"/>
              </a:ext>
            </a:extLst>
          </p:cNvPr>
          <p:cNvSpPr/>
          <p:nvPr/>
        </p:nvSpPr>
        <p:spPr>
          <a:xfrm>
            <a:off x="1947515" y="3845915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1384;p36">
            <a:extLst>
              <a:ext uri="{FF2B5EF4-FFF2-40B4-BE49-F238E27FC236}">
                <a16:creationId xmlns:a16="http://schemas.microsoft.com/office/drawing/2014/main" id="{F87CD873-3BD4-D7C4-704B-08DD70141B18}"/>
              </a:ext>
            </a:extLst>
          </p:cNvPr>
          <p:cNvSpPr/>
          <p:nvPr/>
        </p:nvSpPr>
        <p:spPr>
          <a:xfrm>
            <a:off x="1991035" y="3942143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1385;p36">
            <a:extLst>
              <a:ext uri="{FF2B5EF4-FFF2-40B4-BE49-F238E27FC236}">
                <a16:creationId xmlns:a16="http://schemas.microsoft.com/office/drawing/2014/main" id="{ECD28C44-FD0E-68D7-BC8D-6B355DD8D429}"/>
              </a:ext>
            </a:extLst>
          </p:cNvPr>
          <p:cNvSpPr/>
          <p:nvPr/>
        </p:nvSpPr>
        <p:spPr>
          <a:xfrm>
            <a:off x="2000415" y="3897539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1386;p36">
            <a:extLst>
              <a:ext uri="{FF2B5EF4-FFF2-40B4-BE49-F238E27FC236}">
                <a16:creationId xmlns:a16="http://schemas.microsoft.com/office/drawing/2014/main" id="{9F97A43F-1323-0C91-5859-0C7BD35B6220}"/>
              </a:ext>
            </a:extLst>
          </p:cNvPr>
          <p:cNvSpPr/>
          <p:nvPr/>
        </p:nvSpPr>
        <p:spPr>
          <a:xfrm>
            <a:off x="1955810" y="3884202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1387;p36">
            <a:extLst>
              <a:ext uri="{FF2B5EF4-FFF2-40B4-BE49-F238E27FC236}">
                <a16:creationId xmlns:a16="http://schemas.microsoft.com/office/drawing/2014/main" id="{F04052D5-0EB2-D864-F125-883720AEAE99}"/>
              </a:ext>
            </a:extLst>
          </p:cNvPr>
          <p:cNvSpPr/>
          <p:nvPr/>
        </p:nvSpPr>
        <p:spPr>
          <a:xfrm>
            <a:off x="2008519" y="3857018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1388;p36">
            <a:extLst>
              <a:ext uri="{FF2B5EF4-FFF2-40B4-BE49-F238E27FC236}">
                <a16:creationId xmlns:a16="http://schemas.microsoft.com/office/drawing/2014/main" id="{5463DA07-3E98-79A7-3E39-D3FDEFB109D4}"/>
              </a:ext>
            </a:extLst>
          </p:cNvPr>
          <p:cNvSpPr/>
          <p:nvPr/>
        </p:nvSpPr>
        <p:spPr>
          <a:xfrm>
            <a:off x="2055549" y="3881011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1389;p36">
            <a:extLst>
              <a:ext uri="{FF2B5EF4-FFF2-40B4-BE49-F238E27FC236}">
                <a16:creationId xmlns:a16="http://schemas.microsoft.com/office/drawing/2014/main" id="{A99A94A3-EC30-2B5A-A3DD-D8EC05A698DC}"/>
              </a:ext>
            </a:extLst>
          </p:cNvPr>
          <p:cNvSpPr/>
          <p:nvPr/>
        </p:nvSpPr>
        <p:spPr>
          <a:xfrm>
            <a:off x="2833166" y="3879671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1390;p36">
            <a:extLst>
              <a:ext uri="{FF2B5EF4-FFF2-40B4-BE49-F238E27FC236}">
                <a16:creationId xmlns:a16="http://schemas.microsoft.com/office/drawing/2014/main" id="{E9F2B4C8-3C53-0984-14AA-496CA89CA686}"/>
              </a:ext>
            </a:extLst>
          </p:cNvPr>
          <p:cNvSpPr/>
          <p:nvPr/>
        </p:nvSpPr>
        <p:spPr>
          <a:xfrm>
            <a:off x="2876430" y="3975964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1391;p36">
            <a:extLst>
              <a:ext uri="{FF2B5EF4-FFF2-40B4-BE49-F238E27FC236}">
                <a16:creationId xmlns:a16="http://schemas.microsoft.com/office/drawing/2014/main" id="{DBE5E28C-4E68-4074-543F-05CAA58244A7}"/>
              </a:ext>
            </a:extLst>
          </p:cNvPr>
          <p:cNvSpPr/>
          <p:nvPr/>
        </p:nvSpPr>
        <p:spPr>
          <a:xfrm>
            <a:off x="2885938" y="39312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1392;p36">
            <a:extLst>
              <a:ext uri="{FF2B5EF4-FFF2-40B4-BE49-F238E27FC236}">
                <a16:creationId xmlns:a16="http://schemas.microsoft.com/office/drawing/2014/main" id="{D32EA77D-4938-5E9A-31B7-354109953400}"/>
              </a:ext>
            </a:extLst>
          </p:cNvPr>
          <p:cNvSpPr/>
          <p:nvPr/>
        </p:nvSpPr>
        <p:spPr>
          <a:xfrm>
            <a:off x="2841270" y="3918022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1393;p36">
            <a:extLst>
              <a:ext uri="{FF2B5EF4-FFF2-40B4-BE49-F238E27FC236}">
                <a16:creationId xmlns:a16="http://schemas.microsoft.com/office/drawing/2014/main" id="{4D31D5A7-861F-726F-4F68-A5324090D718}"/>
              </a:ext>
            </a:extLst>
          </p:cNvPr>
          <p:cNvSpPr/>
          <p:nvPr/>
        </p:nvSpPr>
        <p:spPr>
          <a:xfrm>
            <a:off x="2893979" y="3890966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1394;p36">
            <a:extLst>
              <a:ext uri="{FF2B5EF4-FFF2-40B4-BE49-F238E27FC236}">
                <a16:creationId xmlns:a16="http://schemas.microsoft.com/office/drawing/2014/main" id="{EE34FE56-A570-696E-67D9-9F25217BD9F5}"/>
              </a:ext>
            </a:extLst>
          </p:cNvPr>
          <p:cNvSpPr/>
          <p:nvPr/>
        </p:nvSpPr>
        <p:spPr>
          <a:xfrm>
            <a:off x="2941072" y="3914704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1395;p36">
            <a:extLst>
              <a:ext uri="{FF2B5EF4-FFF2-40B4-BE49-F238E27FC236}">
                <a16:creationId xmlns:a16="http://schemas.microsoft.com/office/drawing/2014/main" id="{96108411-2AE4-40F2-167E-519E57C5CBE7}"/>
              </a:ext>
            </a:extLst>
          </p:cNvPr>
          <p:cNvSpPr/>
          <p:nvPr/>
        </p:nvSpPr>
        <p:spPr>
          <a:xfrm>
            <a:off x="2365102" y="3528832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1396;p36">
            <a:extLst>
              <a:ext uri="{FF2B5EF4-FFF2-40B4-BE49-F238E27FC236}">
                <a16:creationId xmlns:a16="http://schemas.microsoft.com/office/drawing/2014/main" id="{17FA79FA-0BE2-001C-C792-FAF8253B857F}"/>
              </a:ext>
            </a:extLst>
          </p:cNvPr>
          <p:cNvSpPr/>
          <p:nvPr/>
        </p:nvSpPr>
        <p:spPr>
          <a:xfrm>
            <a:off x="2415323" y="3343713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1397;p36">
            <a:extLst>
              <a:ext uri="{FF2B5EF4-FFF2-40B4-BE49-F238E27FC236}">
                <a16:creationId xmlns:a16="http://schemas.microsoft.com/office/drawing/2014/main" id="{CAA5F4C0-432E-D018-BBB9-7E1D7A1C1F91}"/>
              </a:ext>
            </a:extLst>
          </p:cNvPr>
          <p:cNvSpPr/>
          <p:nvPr/>
        </p:nvSpPr>
        <p:spPr>
          <a:xfrm>
            <a:off x="2172325" y="3116031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1398;p36">
            <a:extLst>
              <a:ext uri="{FF2B5EF4-FFF2-40B4-BE49-F238E27FC236}">
                <a16:creationId xmlns:a16="http://schemas.microsoft.com/office/drawing/2014/main" id="{B78EEF04-D2AE-2DA3-7AF9-D728681E0CAA}"/>
              </a:ext>
            </a:extLst>
          </p:cNvPr>
          <p:cNvSpPr/>
          <p:nvPr/>
        </p:nvSpPr>
        <p:spPr>
          <a:xfrm>
            <a:off x="2001181" y="3002764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1399;p36">
            <a:extLst>
              <a:ext uri="{FF2B5EF4-FFF2-40B4-BE49-F238E27FC236}">
                <a16:creationId xmlns:a16="http://schemas.microsoft.com/office/drawing/2014/main" id="{0F5FCFBE-F770-906D-4562-1FDB6DF4B6D1}"/>
              </a:ext>
            </a:extLst>
          </p:cNvPr>
          <p:cNvSpPr/>
          <p:nvPr/>
        </p:nvSpPr>
        <p:spPr>
          <a:xfrm>
            <a:off x="2660298" y="2816305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1400;p36">
            <a:extLst>
              <a:ext uri="{FF2B5EF4-FFF2-40B4-BE49-F238E27FC236}">
                <a16:creationId xmlns:a16="http://schemas.microsoft.com/office/drawing/2014/main" id="{00E83C24-8853-39E8-2673-0CD1FC048FA7}"/>
              </a:ext>
            </a:extLst>
          </p:cNvPr>
          <p:cNvSpPr/>
          <p:nvPr/>
        </p:nvSpPr>
        <p:spPr>
          <a:xfrm>
            <a:off x="1759141" y="2490417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1401;p36">
            <a:extLst>
              <a:ext uri="{FF2B5EF4-FFF2-40B4-BE49-F238E27FC236}">
                <a16:creationId xmlns:a16="http://schemas.microsoft.com/office/drawing/2014/main" id="{D755DB11-763F-217E-2217-0CD6108F699B}"/>
              </a:ext>
            </a:extLst>
          </p:cNvPr>
          <p:cNvSpPr/>
          <p:nvPr/>
        </p:nvSpPr>
        <p:spPr>
          <a:xfrm>
            <a:off x="2042084" y="2170973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1402;p36">
            <a:extLst>
              <a:ext uri="{FF2B5EF4-FFF2-40B4-BE49-F238E27FC236}">
                <a16:creationId xmlns:a16="http://schemas.microsoft.com/office/drawing/2014/main" id="{DCB379DE-D3C4-3AFB-FE9A-616D84FCFAEF}"/>
              </a:ext>
            </a:extLst>
          </p:cNvPr>
          <p:cNvSpPr/>
          <p:nvPr/>
        </p:nvSpPr>
        <p:spPr>
          <a:xfrm>
            <a:off x="2276403" y="2678088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1403;p36">
            <a:extLst>
              <a:ext uri="{FF2B5EF4-FFF2-40B4-BE49-F238E27FC236}">
                <a16:creationId xmlns:a16="http://schemas.microsoft.com/office/drawing/2014/main" id="{3D7B739C-76A6-E5F2-9451-366F94C6ED9A}"/>
              </a:ext>
            </a:extLst>
          </p:cNvPr>
          <p:cNvSpPr/>
          <p:nvPr/>
        </p:nvSpPr>
        <p:spPr>
          <a:xfrm>
            <a:off x="2044892" y="2180353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1404;p36">
            <a:extLst>
              <a:ext uri="{FF2B5EF4-FFF2-40B4-BE49-F238E27FC236}">
                <a16:creationId xmlns:a16="http://schemas.microsoft.com/office/drawing/2014/main" id="{9121AA6B-119A-349A-90DB-2A23F05CF4B8}"/>
              </a:ext>
            </a:extLst>
          </p:cNvPr>
          <p:cNvSpPr/>
          <p:nvPr/>
        </p:nvSpPr>
        <p:spPr>
          <a:xfrm>
            <a:off x="2042084" y="2419330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1405;p36">
            <a:extLst>
              <a:ext uri="{FF2B5EF4-FFF2-40B4-BE49-F238E27FC236}">
                <a16:creationId xmlns:a16="http://schemas.microsoft.com/office/drawing/2014/main" id="{6BD45332-E2BA-F0FC-A5AB-32591310F66C}"/>
              </a:ext>
            </a:extLst>
          </p:cNvPr>
          <p:cNvSpPr/>
          <p:nvPr/>
        </p:nvSpPr>
        <p:spPr>
          <a:xfrm>
            <a:off x="3062188" y="2738199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1406;p36">
            <a:extLst>
              <a:ext uri="{FF2B5EF4-FFF2-40B4-BE49-F238E27FC236}">
                <a16:creationId xmlns:a16="http://schemas.microsoft.com/office/drawing/2014/main" id="{0B6F15AD-36F2-3907-CAEF-84A277D47D29}"/>
              </a:ext>
            </a:extLst>
          </p:cNvPr>
          <p:cNvSpPr/>
          <p:nvPr/>
        </p:nvSpPr>
        <p:spPr>
          <a:xfrm>
            <a:off x="3044321" y="2764554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1407;p36">
            <a:extLst>
              <a:ext uri="{FF2B5EF4-FFF2-40B4-BE49-F238E27FC236}">
                <a16:creationId xmlns:a16="http://schemas.microsoft.com/office/drawing/2014/main" id="{249E3D6F-7CEC-771F-73AA-DF3F85B45AD6}"/>
              </a:ext>
            </a:extLst>
          </p:cNvPr>
          <p:cNvSpPr/>
          <p:nvPr/>
        </p:nvSpPr>
        <p:spPr>
          <a:xfrm>
            <a:off x="3034749" y="2712738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1408;p36">
            <a:extLst>
              <a:ext uri="{FF2B5EF4-FFF2-40B4-BE49-F238E27FC236}">
                <a16:creationId xmlns:a16="http://schemas.microsoft.com/office/drawing/2014/main" id="{13982405-C3C6-DCC7-20BA-323B49BEAAB9}"/>
              </a:ext>
            </a:extLst>
          </p:cNvPr>
          <p:cNvSpPr/>
          <p:nvPr/>
        </p:nvSpPr>
        <p:spPr>
          <a:xfrm>
            <a:off x="2822318" y="2672856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1409;p36">
            <a:extLst>
              <a:ext uri="{FF2B5EF4-FFF2-40B4-BE49-F238E27FC236}">
                <a16:creationId xmlns:a16="http://schemas.microsoft.com/office/drawing/2014/main" id="{2D6A7260-6B42-2E49-9A23-0DAA3907562B}"/>
              </a:ext>
            </a:extLst>
          </p:cNvPr>
          <p:cNvSpPr/>
          <p:nvPr/>
        </p:nvSpPr>
        <p:spPr>
          <a:xfrm>
            <a:off x="2503639" y="2707506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1410;p36">
            <a:extLst>
              <a:ext uri="{FF2B5EF4-FFF2-40B4-BE49-F238E27FC236}">
                <a16:creationId xmlns:a16="http://schemas.microsoft.com/office/drawing/2014/main" id="{3B8CBB3A-E550-5760-7880-4CF0E0BDCFC0}"/>
              </a:ext>
            </a:extLst>
          </p:cNvPr>
          <p:cNvSpPr/>
          <p:nvPr/>
        </p:nvSpPr>
        <p:spPr>
          <a:xfrm>
            <a:off x="2477093" y="2808201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1411;p36">
            <a:extLst>
              <a:ext uri="{FF2B5EF4-FFF2-40B4-BE49-F238E27FC236}">
                <a16:creationId xmlns:a16="http://schemas.microsoft.com/office/drawing/2014/main" id="{6144B1E2-8069-9122-CC11-A9907B4A1711}"/>
              </a:ext>
            </a:extLst>
          </p:cNvPr>
          <p:cNvSpPr/>
          <p:nvPr/>
        </p:nvSpPr>
        <p:spPr>
          <a:xfrm>
            <a:off x="2518188" y="2673366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1412;p36">
            <a:extLst>
              <a:ext uri="{FF2B5EF4-FFF2-40B4-BE49-F238E27FC236}">
                <a16:creationId xmlns:a16="http://schemas.microsoft.com/office/drawing/2014/main" id="{A7CD20C1-E648-E42B-FAC0-0FEFF14B7B90}"/>
              </a:ext>
            </a:extLst>
          </p:cNvPr>
          <p:cNvSpPr/>
          <p:nvPr/>
        </p:nvSpPr>
        <p:spPr>
          <a:xfrm>
            <a:off x="3044895" y="2809924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1413;p36">
            <a:extLst>
              <a:ext uri="{FF2B5EF4-FFF2-40B4-BE49-F238E27FC236}">
                <a16:creationId xmlns:a16="http://schemas.microsoft.com/office/drawing/2014/main" id="{389A564F-D23B-99E6-D1A1-7A208EAAF43E}"/>
              </a:ext>
            </a:extLst>
          </p:cNvPr>
          <p:cNvSpPr/>
          <p:nvPr/>
        </p:nvSpPr>
        <p:spPr>
          <a:xfrm>
            <a:off x="3069526" y="2841702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1414;p36">
            <a:extLst>
              <a:ext uri="{FF2B5EF4-FFF2-40B4-BE49-F238E27FC236}">
                <a16:creationId xmlns:a16="http://schemas.microsoft.com/office/drawing/2014/main" id="{AFC4A854-A354-131B-2F5D-E6C47263C905}"/>
              </a:ext>
            </a:extLst>
          </p:cNvPr>
          <p:cNvSpPr/>
          <p:nvPr/>
        </p:nvSpPr>
        <p:spPr>
          <a:xfrm>
            <a:off x="3044895" y="2810115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1415;p36">
            <a:extLst>
              <a:ext uri="{FF2B5EF4-FFF2-40B4-BE49-F238E27FC236}">
                <a16:creationId xmlns:a16="http://schemas.microsoft.com/office/drawing/2014/main" id="{5292324F-C9A3-9CDC-C8B9-F44CC94D3727}"/>
              </a:ext>
            </a:extLst>
          </p:cNvPr>
          <p:cNvSpPr/>
          <p:nvPr/>
        </p:nvSpPr>
        <p:spPr>
          <a:xfrm>
            <a:off x="2564324" y="2611404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1416;p36">
            <a:extLst>
              <a:ext uri="{FF2B5EF4-FFF2-40B4-BE49-F238E27FC236}">
                <a16:creationId xmlns:a16="http://schemas.microsoft.com/office/drawing/2014/main" id="{342005AA-1841-1169-0243-8235325047AF}"/>
              </a:ext>
            </a:extLst>
          </p:cNvPr>
          <p:cNvSpPr/>
          <p:nvPr/>
        </p:nvSpPr>
        <p:spPr>
          <a:xfrm>
            <a:off x="2781095" y="2444599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1417;p36">
            <a:extLst>
              <a:ext uri="{FF2B5EF4-FFF2-40B4-BE49-F238E27FC236}">
                <a16:creationId xmlns:a16="http://schemas.microsoft.com/office/drawing/2014/main" id="{7DAD8F2F-0248-3F7D-96AA-44D2B80F8461}"/>
              </a:ext>
            </a:extLst>
          </p:cNvPr>
          <p:cNvSpPr/>
          <p:nvPr/>
        </p:nvSpPr>
        <p:spPr>
          <a:xfrm>
            <a:off x="2696097" y="336692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1418;p36">
            <a:extLst>
              <a:ext uri="{FF2B5EF4-FFF2-40B4-BE49-F238E27FC236}">
                <a16:creationId xmlns:a16="http://schemas.microsoft.com/office/drawing/2014/main" id="{FC3B48A0-9538-8151-039A-FAEA70766AF7}"/>
              </a:ext>
            </a:extLst>
          </p:cNvPr>
          <p:cNvSpPr/>
          <p:nvPr/>
        </p:nvSpPr>
        <p:spPr>
          <a:xfrm>
            <a:off x="2489664" y="1237146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1419;p36">
            <a:extLst>
              <a:ext uri="{FF2B5EF4-FFF2-40B4-BE49-F238E27FC236}">
                <a16:creationId xmlns:a16="http://schemas.microsoft.com/office/drawing/2014/main" id="{3F409D9A-59B6-2891-4B33-6684CD57ACC3}"/>
              </a:ext>
            </a:extLst>
          </p:cNvPr>
          <p:cNvSpPr/>
          <p:nvPr/>
        </p:nvSpPr>
        <p:spPr>
          <a:xfrm>
            <a:off x="2293696" y="1625953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1420;p36">
            <a:extLst>
              <a:ext uri="{FF2B5EF4-FFF2-40B4-BE49-F238E27FC236}">
                <a16:creationId xmlns:a16="http://schemas.microsoft.com/office/drawing/2014/main" id="{D80FA441-7664-4A14-7C34-CD60224B2F92}"/>
              </a:ext>
            </a:extLst>
          </p:cNvPr>
          <p:cNvSpPr/>
          <p:nvPr/>
        </p:nvSpPr>
        <p:spPr>
          <a:xfrm>
            <a:off x="2313925" y="1807626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1421;p36">
            <a:extLst>
              <a:ext uri="{FF2B5EF4-FFF2-40B4-BE49-F238E27FC236}">
                <a16:creationId xmlns:a16="http://schemas.microsoft.com/office/drawing/2014/main" id="{0465F87B-893F-AA20-E69A-C7D272A421F4}"/>
              </a:ext>
            </a:extLst>
          </p:cNvPr>
          <p:cNvSpPr/>
          <p:nvPr/>
        </p:nvSpPr>
        <p:spPr>
          <a:xfrm>
            <a:off x="2273149" y="1818092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1422;p36">
            <a:extLst>
              <a:ext uri="{FF2B5EF4-FFF2-40B4-BE49-F238E27FC236}">
                <a16:creationId xmlns:a16="http://schemas.microsoft.com/office/drawing/2014/main" id="{13A036CA-91B1-F338-C6F2-6AE7F458C1C0}"/>
              </a:ext>
            </a:extLst>
          </p:cNvPr>
          <p:cNvSpPr/>
          <p:nvPr/>
        </p:nvSpPr>
        <p:spPr>
          <a:xfrm>
            <a:off x="2787923" y="1605278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1423;p36">
            <a:extLst>
              <a:ext uri="{FF2B5EF4-FFF2-40B4-BE49-F238E27FC236}">
                <a16:creationId xmlns:a16="http://schemas.microsoft.com/office/drawing/2014/main" id="{78E1295E-8928-0C59-34CC-58E49562134F}"/>
              </a:ext>
            </a:extLst>
          </p:cNvPr>
          <p:cNvSpPr/>
          <p:nvPr/>
        </p:nvSpPr>
        <p:spPr>
          <a:xfrm>
            <a:off x="2741467" y="1556717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1424;p36">
            <a:extLst>
              <a:ext uri="{FF2B5EF4-FFF2-40B4-BE49-F238E27FC236}">
                <a16:creationId xmlns:a16="http://schemas.microsoft.com/office/drawing/2014/main" id="{89536BA5-B4DB-F270-7F21-C8FD8ECEC43E}"/>
              </a:ext>
            </a:extLst>
          </p:cNvPr>
          <p:cNvSpPr/>
          <p:nvPr/>
        </p:nvSpPr>
        <p:spPr>
          <a:xfrm>
            <a:off x="2797877" y="1738582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1425;p36">
            <a:extLst>
              <a:ext uri="{FF2B5EF4-FFF2-40B4-BE49-F238E27FC236}">
                <a16:creationId xmlns:a16="http://schemas.microsoft.com/office/drawing/2014/main" id="{F1F967A0-0703-A85C-2175-FF7D1AD8F10F}"/>
              </a:ext>
            </a:extLst>
          </p:cNvPr>
          <p:cNvSpPr/>
          <p:nvPr/>
        </p:nvSpPr>
        <p:spPr>
          <a:xfrm>
            <a:off x="2713454" y="1735582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83;p24">
            <a:extLst>
              <a:ext uri="{FF2B5EF4-FFF2-40B4-BE49-F238E27FC236}">
                <a16:creationId xmlns:a16="http://schemas.microsoft.com/office/drawing/2014/main" id="{985548A8-4E48-817A-EBD6-7861DB9171D4}"/>
              </a:ext>
            </a:extLst>
          </p:cNvPr>
          <p:cNvSpPr txBox="1">
            <a:spLocks/>
          </p:cNvSpPr>
          <p:nvPr/>
        </p:nvSpPr>
        <p:spPr>
          <a:xfrm>
            <a:off x="3912877" y="3482759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Denk One"/>
              <a:buNone/>
              <a:defRPr sz="36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" dirty="0"/>
              <a:t>06</a:t>
            </a:r>
          </a:p>
        </p:txBody>
      </p:sp>
      <p:sp>
        <p:nvSpPr>
          <p:cNvPr id="3" name="Google Shape;378;p24">
            <a:extLst>
              <a:ext uri="{FF2B5EF4-FFF2-40B4-BE49-F238E27FC236}">
                <a16:creationId xmlns:a16="http://schemas.microsoft.com/office/drawing/2014/main" id="{A81A7018-C22E-6B38-6B2C-CAD99502B436}"/>
              </a:ext>
            </a:extLst>
          </p:cNvPr>
          <p:cNvSpPr txBox="1">
            <a:spLocks/>
          </p:cNvSpPr>
          <p:nvPr/>
        </p:nvSpPr>
        <p:spPr>
          <a:xfrm>
            <a:off x="5666677" y="2248140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-MX" dirty="0"/>
              <a:t>REALISTA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D22A579-844C-0AA6-66A6-08362B2F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46" y="965054"/>
            <a:ext cx="2440500" cy="591000"/>
          </a:xfrm>
        </p:spPr>
        <p:txBody>
          <a:bodyPr/>
          <a:lstStyle/>
          <a:p>
            <a:r>
              <a:rPr lang="es-MX" dirty="0"/>
              <a:t>Descripción</a:t>
            </a:r>
            <a:endParaRPr lang="es-ES" dirty="0"/>
          </a:p>
        </p:txBody>
      </p:sp>
      <p:sp>
        <p:nvSpPr>
          <p:cNvPr id="6" name="Google Shape;568;p25">
            <a:extLst>
              <a:ext uri="{FF2B5EF4-FFF2-40B4-BE49-F238E27FC236}">
                <a16:creationId xmlns:a16="http://schemas.microsoft.com/office/drawing/2014/main" id="{A0BCA80C-30ED-E9A7-790D-053B76761502}"/>
              </a:ext>
            </a:extLst>
          </p:cNvPr>
          <p:cNvSpPr txBox="1">
            <a:spLocks/>
          </p:cNvSpPr>
          <p:nvPr/>
        </p:nvSpPr>
        <p:spPr>
          <a:xfrm>
            <a:off x="184499" y="279967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01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0BAF657-1992-EE2C-8447-6F70FABC7DF0}"/>
              </a:ext>
            </a:extLst>
          </p:cNvPr>
          <p:cNvSpPr txBox="1">
            <a:spLocks/>
          </p:cNvSpPr>
          <p:nvPr/>
        </p:nvSpPr>
        <p:spPr>
          <a:xfrm>
            <a:off x="1157212" y="103438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" dirty="0"/>
              <a:t>AFINIDAD ARTISTICA</a:t>
            </a:r>
            <a:endParaRPr lang="es-ES" dirty="0"/>
          </a:p>
        </p:txBody>
      </p:sp>
      <p:sp>
        <p:nvSpPr>
          <p:cNvPr id="8" name="Google Shape;1070;p33">
            <a:extLst>
              <a:ext uri="{FF2B5EF4-FFF2-40B4-BE49-F238E27FC236}">
                <a16:creationId xmlns:a16="http://schemas.microsoft.com/office/drawing/2014/main" id="{D685FDFE-BE6B-9FD2-CD1D-A330AEFCBF2A}"/>
              </a:ext>
            </a:extLst>
          </p:cNvPr>
          <p:cNvSpPr txBox="1">
            <a:spLocks/>
          </p:cNvSpPr>
          <p:nvPr/>
        </p:nvSpPr>
        <p:spPr>
          <a:xfrm flipH="1">
            <a:off x="424206" y="1401801"/>
            <a:ext cx="343124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200" dirty="0">
                <a:solidFill>
                  <a:srgbClr val="434343"/>
                </a:solidFill>
                <a:latin typeface="Barlow Semi Condensed Light"/>
                <a:sym typeface="Barlow Semi Condensed Light"/>
              </a:rPr>
              <a:t>Las y los estudiantes que poseen afinidad artística tienen aptitud para actividades tales como pintar, bailar, cantar, modelar sobre algún tipo de material. Tiene curiosidad y externa dudas de algunas corrientes artísticas de su interés, disfruta los espacios donde haya actividades de índole artística y se muestran entusiasmados cuando participan de manera activa. Muestran interés en clases donde se revisan contenidos referidos al arte en cualquiera de sus manifestaciones. Por medio del arte, los niños, niñas y jóvenes aprenden otras formas de comunicarse, a expresarse de manera original, mediante el movimiento, el espacio, el tiempo, los sonidos, las formas y el color. Desarrollan pensamiento artístico que les permite integrar la sensibilidad estética con otras habilidades complejas del pensamiento. Carreras relacionadas: música, danza, pintura, cocina y artes</a:t>
            </a:r>
          </a:p>
        </p:txBody>
      </p:sp>
      <p:grpSp>
        <p:nvGrpSpPr>
          <p:cNvPr id="2" name="Google Shape;1136;p35">
            <a:extLst>
              <a:ext uri="{FF2B5EF4-FFF2-40B4-BE49-F238E27FC236}">
                <a16:creationId xmlns:a16="http://schemas.microsoft.com/office/drawing/2014/main" id="{4DD9B8F3-7498-D61E-0EC9-DFEC363F327B}"/>
              </a:ext>
            </a:extLst>
          </p:cNvPr>
          <p:cNvGrpSpPr/>
          <p:nvPr/>
        </p:nvGrpSpPr>
        <p:grpSpPr>
          <a:xfrm>
            <a:off x="4653941" y="764651"/>
            <a:ext cx="4131359" cy="4043623"/>
            <a:chOff x="4653941" y="764651"/>
            <a:chExt cx="4131359" cy="4043623"/>
          </a:xfrm>
        </p:grpSpPr>
        <p:sp>
          <p:nvSpPr>
            <p:cNvPr id="3" name="Google Shape;1137;p35">
              <a:extLst>
                <a:ext uri="{FF2B5EF4-FFF2-40B4-BE49-F238E27FC236}">
                  <a16:creationId xmlns:a16="http://schemas.microsoft.com/office/drawing/2014/main" id="{60C28790-BE2A-2DD7-EAB6-036296A43F05}"/>
                </a:ext>
              </a:extLst>
            </p:cNvPr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38;p35">
              <a:extLst>
                <a:ext uri="{FF2B5EF4-FFF2-40B4-BE49-F238E27FC236}">
                  <a16:creationId xmlns:a16="http://schemas.microsoft.com/office/drawing/2014/main" id="{7A0D7B6E-2488-E291-D5C6-72D8F16977A6}"/>
                </a:ext>
              </a:extLst>
            </p:cNvPr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139;p35">
              <a:extLst>
                <a:ext uri="{FF2B5EF4-FFF2-40B4-BE49-F238E27FC236}">
                  <a16:creationId xmlns:a16="http://schemas.microsoft.com/office/drawing/2014/main" id="{972DBD1F-E462-AD37-D9F5-5668097D5B9C}"/>
                </a:ext>
              </a:extLst>
            </p:cNvPr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10" name="Google Shape;1140;p35">
                <a:extLst>
                  <a:ext uri="{FF2B5EF4-FFF2-40B4-BE49-F238E27FC236}">
                    <a16:creationId xmlns:a16="http://schemas.microsoft.com/office/drawing/2014/main" id="{C3112F4C-B73B-37E2-7DC4-52F1EE2F4EFC}"/>
                  </a:ext>
                </a:extLst>
              </p:cNvPr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2358" name="Google Shape;1141;p35">
                  <a:extLst>
                    <a:ext uri="{FF2B5EF4-FFF2-40B4-BE49-F238E27FC236}">
                      <a16:creationId xmlns:a16="http://schemas.microsoft.com/office/drawing/2014/main" id="{E3D85FBB-D02E-D9AB-D927-00529F7396FB}"/>
                    </a:ext>
                  </a:extLst>
                </p:cNvPr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59" name="Google Shape;1142;p35">
                  <a:extLst>
                    <a:ext uri="{FF2B5EF4-FFF2-40B4-BE49-F238E27FC236}">
                      <a16:creationId xmlns:a16="http://schemas.microsoft.com/office/drawing/2014/main" id="{79CB1376-7601-5AD6-01B3-953FF457A46C}"/>
                    </a:ext>
                  </a:extLst>
                </p:cNvPr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2362" name="Google Shape;1143;p35">
                    <a:extLst>
                      <a:ext uri="{FF2B5EF4-FFF2-40B4-BE49-F238E27FC236}">
                        <a16:creationId xmlns:a16="http://schemas.microsoft.com/office/drawing/2014/main" id="{D7DD52BC-4B34-AC99-D7C3-288DA7AA1D88}"/>
                      </a:ext>
                    </a:extLst>
                  </p:cNvPr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3" name="Google Shape;1144;p35">
                    <a:extLst>
                      <a:ext uri="{FF2B5EF4-FFF2-40B4-BE49-F238E27FC236}">
                        <a16:creationId xmlns:a16="http://schemas.microsoft.com/office/drawing/2014/main" id="{1B6C19B2-0843-C371-E7C8-5618448C741C}"/>
                      </a:ext>
                    </a:extLst>
                  </p:cNvPr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4" name="Google Shape;1145;p35">
                    <a:extLst>
                      <a:ext uri="{FF2B5EF4-FFF2-40B4-BE49-F238E27FC236}">
                        <a16:creationId xmlns:a16="http://schemas.microsoft.com/office/drawing/2014/main" id="{42A4F576-514B-754B-6D0B-EA6F29A71835}"/>
                      </a:ext>
                    </a:extLst>
                  </p:cNvPr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366" name="Google Shape;1147;p35">
                    <a:extLst>
                      <a:ext uri="{FF2B5EF4-FFF2-40B4-BE49-F238E27FC236}">
                        <a16:creationId xmlns:a16="http://schemas.microsoft.com/office/drawing/2014/main" id="{E1455253-1123-9ED1-BE09-91DFDA849D49}"/>
                      </a:ext>
                    </a:extLst>
                  </p:cNvPr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7" name="Google Shape;1158;p35">
                    <a:extLst>
                      <a:ext uri="{FF2B5EF4-FFF2-40B4-BE49-F238E27FC236}">
                        <a16:creationId xmlns:a16="http://schemas.microsoft.com/office/drawing/2014/main" id="{4EF61ACB-BB91-07EF-9632-0FE0D61C2356}"/>
                      </a:ext>
                    </a:extLst>
                  </p:cNvPr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8" name="Google Shape;1159;p35">
                    <a:extLst>
                      <a:ext uri="{FF2B5EF4-FFF2-40B4-BE49-F238E27FC236}">
                        <a16:creationId xmlns:a16="http://schemas.microsoft.com/office/drawing/2014/main" id="{850BC38D-887A-7FCE-0EEB-45E32020F442}"/>
                      </a:ext>
                    </a:extLst>
                  </p:cNvPr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9" name="Google Shape;1160;p35">
                    <a:extLst>
                      <a:ext uri="{FF2B5EF4-FFF2-40B4-BE49-F238E27FC236}">
                        <a16:creationId xmlns:a16="http://schemas.microsoft.com/office/drawing/2014/main" id="{74CB050C-C652-C521-7412-6DD758FCAA53}"/>
                      </a:ext>
                    </a:extLst>
                  </p:cNvPr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0" name="Google Shape;1161;p35">
                    <a:extLst>
                      <a:ext uri="{FF2B5EF4-FFF2-40B4-BE49-F238E27FC236}">
                        <a16:creationId xmlns:a16="http://schemas.microsoft.com/office/drawing/2014/main" id="{6E0A3C5E-8359-3E9C-443A-0BC8D70F3D19}"/>
                      </a:ext>
                    </a:extLst>
                  </p:cNvPr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1" name="Google Shape;1162;p35">
                    <a:extLst>
                      <a:ext uri="{FF2B5EF4-FFF2-40B4-BE49-F238E27FC236}">
                        <a16:creationId xmlns:a16="http://schemas.microsoft.com/office/drawing/2014/main" id="{C7867EF6-3D97-67C6-4C48-E28451E87D76}"/>
                      </a:ext>
                    </a:extLst>
                  </p:cNvPr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2" name="Google Shape;1163;p35">
                    <a:extLst>
                      <a:ext uri="{FF2B5EF4-FFF2-40B4-BE49-F238E27FC236}">
                        <a16:creationId xmlns:a16="http://schemas.microsoft.com/office/drawing/2014/main" id="{58F90A5A-0E61-8008-F4D6-29E7669037DA}"/>
                      </a:ext>
                    </a:extLst>
                  </p:cNvPr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3" name="Google Shape;1164;p35">
                    <a:extLst>
                      <a:ext uri="{FF2B5EF4-FFF2-40B4-BE49-F238E27FC236}">
                        <a16:creationId xmlns:a16="http://schemas.microsoft.com/office/drawing/2014/main" id="{F0379B70-9A6C-62F0-5BD7-ADDAFF506287}"/>
                      </a:ext>
                    </a:extLst>
                  </p:cNvPr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170;p35">
                <a:extLst>
                  <a:ext uri="{FF2B5EF4-FFF2-40B4-BE49-F238E27FC236}">
                    <a16:creationId xmlns:a16="http://schemas.microsoft.com/office/drawing/2014/main" id="{BE65B694-D66E-9428-B1A0-24F3A5231981}"/>
                  </a:ext>
                </a:extLst>
              </p:cNvPr>
              <p:cNvGrpSpPr/>
              <p:nvPr/>
            </p:nvGrpSpPr>
            <p:grpSpPr>
              <a:xfrm>
                <a:off x="6283252" y="1528289"/>
                <a:ext cx="2463562" cy="3279986"/>
                <a:chOff x="6283252" y="1528289"/>
                <a:chExt cx="2463562" cy="3279986"/>
              </a:xfrm>
            </p:grpSpPr>
            <p:grpSp>
              <p:nvGrpSpPr>
                <p:cNvPr id="12" name="Google Shape;1171;p35">
                  <a:extLst>
                    <a:ext uri="{FF2B5EF4-FFF2-40B4-BE49-F238E27FC236}">
                      <a16:creationId xmlns:a16="http://schemas.microsoft.com/office/drawing/2014/main" id="{5B4BD882-4E4D-F1E2-C106-B61BDD05BED2}"/>
                    </a:ext>
                  </a:extLst>
                </p:cNvPr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2356" name="Google Shape;1172;p35">
                    <a:extLst>
                      <a:ext uri="{FF2B5EF4-FFF2-40B4-BE49-F238E27FC236}">
                        <a16:creationId xmlns:a16="http://schemas.microsoft.com/office/drawing/2014/main" id="{B39DCF0C-7EAB-2D49-4262-67201403F5FF}"/>
                      </a:ext>
                    </a:extLst>
                  </p:cNvPr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7" name="Google Shape;1173;p35">
                    <a:extLst>
                      <a:ext uri="{FF2B5EF4-FFF2-40B4-BE49-F238E27FC236}">
                        <a16:creationId xmlns:a16="http://schemas.microsoft.com/office/drawing/2014/main" id="{3B74FADB-A1DD-04E1-BD13-E76B942C6949}"/>
                      </a:ext>
                    </a:extLst>
                  </p:cNvPr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" name="Google Shape;1174;p35">
                  <a:extLst>
                    <a:ext uri="{FF2B5EF4-FFF2-40B4-BE49-F238E27FC236}">
                      <a16:creationId xmlns:a16="http://schemas.microsoft.com/office/drawing/2014/main" id="{0160CD64-823C-50DE-190C-EA8D9C0C71AE}"/>
                    </a:ext>
                  </a:extLst>
                </p:cNvPr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175;p35">
                  <a:extLst>
                    <a:ext uri="{FF2B5EF4-FFF2-40B4-BE49-F238E27FC236}">
                      <a16:creationId xmlns:a16="http://schemas.microsoft.com/office/drawing/2014/main" id="{E1F337ED-717E-8687-964D-8610FDF9056C}"/>
                    </a:ext>
                  </a:extLst>
                </p:cNvPr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176;p35">
                  <a:extLst>
                    <a:ext uri="{FF2B5EF4-FFF2-40B4-BE49-F238E27FC236}">
                      <a16:creationId xmlns:a16="http://schemas.microsoft.com/office/drawing/2014/main" id="{6E954F45-6F2C-03CC-AF5A-AFDFDF87D2CC}"/>
                    </a:ext>
                  </a:extLst>
                </p:cNvPr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177;p35">
                  <a:extLst>
                    <a:ext uri="{FF2B5EF4-FFF2-40B4-BE49-F238E27FC236}">
                      <a16:creationId xmlns:a16="http://schemas.microsoft.com/office/drawing/2014/main" id="{3ED9494F-A49A-7CCF-AC8D-E477DCECD4E3}"/>
                    </a:ext>
                  </a:extLst>
                </p:cNvPr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178;p35">
                  <a:extLst>
                    <a:ext uri="{FF2B5EF4-FFF2-40B4-BE49-F238E27FC236}">
                      <a16:creationId xmlns:a16="http://schemas.microsoft.com/office/drawing/2014/main" id="{307C5593-5B45-8F60-6009-ECC8BF1D63A1}"/>
                    </a:ext>
                  </a:extLst>
                </p:cNvPr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179;p35">
                  <a:extLst>
                    <a:ext uri="{FF2B5EF4-FFF2-40B4-BE49-F238E27FC236}">
                      <a16:creationId xmlns:a16="http://schemas.microsoft.com/office/drawing/2014/main" id="{06CDE930-28D2-19FC-049E-F09F523E67E9}"/>
                    </a:ext>
                  </a:extLst>
                </p:cNvPr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180;p35">
                  <a:extLst>
                    <a:ext uri="{FF2B5EF4-FFF2-40B4-BE49-F238E27FC236}">
                      <a16:creationId xmlns:a16="http://schemas.microsoft.com/office/drawing/2014/main" id="{B4BBC6A5-6A55-4F36-AB08-D873596B3C0E}"/>
                    </a:ext>
                  </a:extLst>
                </p:cNvPr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181;p35">
                  <a:extLst>
                    <a:ext uri="{FF2B5EF4-FFF2-40B4-BE49-F238E27FC236}">
                      <a16:creationId xmlns:a16="http://schemas.microsoft.com/office/drawing/2014/main" id="{D1230AD2-FB79-4680-5820-BF6F37759F67}"/>
                    </a:ext>
                  </a:extLst>
                </p:cNvPr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182;p35">
                  <a:extLst>
                    <a:ext uri="{FF2B5EF4-FFF2-40B4-BE49-F238E27FC236}">
                      <a16:creationId xmlns:a16="http://schemas.microsoft.com/office/drawing/2014/main" id="{4A1DDE08-C04A-D9B4-D069-0633F5A07886}"/>
                    </a:ext>
                  </a:extLst>
                </p:cNvPr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183;p35">
                  <a:extLst>
                    <a:ext uri="{FF2B5EF4-FFF2-40B4-BE49-F238E27FC236}">
                      <a16:creationId xmlns:a16="http://schemas.microsoft.com/office/drawing/2014/main" id="{F61F5899-CA70-0351-F9B8-94ACD094D04C}"/>
                    </a:ext>
                  </a:extLst>
                </p:cNvPr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184;p35">
                  <a:extLst>
                    <a:ext uri="{FF2B5EF4-FFF2-40B4-BE49-F238E27FC236}">
                      <a16:creationId xmlns:a16="http://schemas.microsoft.com/office/drawing/2014/main" id="{B4CA67AE-1CC2-8429-63F3-B6B390D90C3D}"/>
                    </a:ext>
                  </a:extLst>
                </p:cNvPr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185;p35">
                  <a:extLst>
                    <a:ext uri="{FF2B5EF4-FFF2-40B4-BE49-F238E27FC236}">
                      <a16:creationId xmlns:a16="http://schemas.microsoft.com/office/drawing/2014/main" id="{AA98788C-D030-4252-9683-ABC9624B4ED3}"/>
                    </a:ext>
                  </a:extLst>
                </p:cNvPr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186;p35">
                  <a:extLst>
                    <a:ext uri="{FF2B5EF4-FFF2-40B4-BE49-F238E27FC236}">
                      <a16:creationId xmlns:a16="http://schemas.microsoft.com/office/drawing/2014/main" id="{9DAB169A-143F-0D2A-CFA2-D6C7EB40F50D}"/>
                    </a:ext>
                  </a:extLst>
                </p:cNvPr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187;p35">
                  <a:extLst>
                    <a:ext uri="{FF2B5EF4-FFF2-40B4-BE49-F238E27FC236}">
                      <a16:creationId xmlns:a16="http://schemas.microsoft.com/office/drawing/2014/main" id="{7E1F0948-8CE9-47E3-F414-0A5BCBA63383}"/>
                    </a:ext>
                  </a:extLst>
                </p:cNvPr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188;p35">
                  <a:extLst>
                    <a:ext uri="{FF2B5EF4-FFF2-40B4-BE49-F238E27FC236}">
                      <a16:creationId xmlns:a16="http://schemas.microsoft.com/office/drawing/2014/main" id="{E9E57EAF-BEE2-C559-5A85-FFF26020CB6B}"/>
                    </a:ext>
                  </a:extLst>
                </p:cNvPr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189;p35">
                  <a:extLst>
                    <a:ext uri="{FF2B5EF4-FFF2-40B4-BE49-F238E27FC236}">
                      <a16:creationId xmlns:a16="http://schemas.microsoft.com/office/drawing/2014/main" id="{B74EAEA7-A560-D3B0-D9E7-8A54DCAEF445}"/>
                    </a:ext>
                  </a:extLst>
                </p:cNvPr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190;p35">
                  <a:extLst>
                    <a:ext uri="{FF2B5EF4-FFF2-40B4-BE49-F238E27FC236}">
                      <a16:creationId xmlns:a16="http://schemas.microsoft.com/office/drawing/2014/main" id="{5C8E4339-3B3A-75EF-E56F-73E85929887E}"/>
                    </a:ext>
                  </a:extLst>
                </p:cNvPr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191;p35">
                  <a:extLst>
                    <a:ext uri="{FF2B5EF4-FFF2-40B4-BE49-F238E27FC236}">
                      <a16:creationId xmlns:a16="http://schemas.microsoft.com/office/drawing/2014/main" id="{897148F7-63BB-159D-19CE-8FFAF66A4EBC}"/>
                    </a:ext>
                  </a:extLst>
                </p:cNvPr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192;p35">
                  <a:extLst>
                    <a:ext uri="{FF2B5EF4-FFF2-40B4-BE49-F238E27FC236}">
                      <a16:creationId xmlns:a16="http://schemas.microsoft.com/office/drawing/2014/main" id="{EB7262BC-5A34-5468-0747-DFFA98B7904B}"/>
                    </a:ext>
                  </a:extLst>
                </p:cNvPr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193;p35">
                  <a:extLst>
                    <a:ext uri="{FF2B5EF4-FFF2-40B4-BE49-F238E27FC236}">
                      <a16:creationId xmlns:a16="http://schemas.microsoft.com/office/drawing/2014/main" id="{91C1E61B-7425-AC23-77E2-F23585B9DEC5}"/>
                    </a:ext>
                  </a:extLst>
                </p:cNvPr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194;p35">
                  <a:extLst>
                    <a:ext uri="{FF2B5EF4-FFF2-40B4-BE49-F238E27FC236}">
                      <a16:creationId xmlns:a16="http://schemas.microsoft.com/office/drawing/2014/main" id="{375DBAAE-6F97-0E37-DE2F-437C610C57AA}"/>
                    </a:ext>
                  </a:extLst>
                </p:cNvPr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195;p35">
                  <a:extLst>
                    <a:ext uri="{FF2B5EF4-FFF2-40B4-BE49-F238E27FC236}">
                      <a16:creationId xmlns:a16="http://schemas.microsoft.com/office/drawing/2014/main" id="{B28376F6-BC12-DF02-A479-8551DA4F4134}"/>
                    </a:ext>
                  </a:extLst>
                </p:cNvPr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196;p35">
                  <a:extLst>
                    <a:ext uri="{FF2B5EF4-FFF2-40B4-BE49-F238E27FC236}">
                      <a16:creationId xmlns:a16="http://schemas.microsoft.com/office/drawing/2014/main" id="{E823A3D4-F585-FEE5-8190-88C289C449F0}"/>
                    </a:ext>
                  </a:extLst>
                </p:cNvPr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197;p35">
                  <a:extLst>
                    <a:ext uri="{FF2B5EF4-FFF2-40B4-BE49-F238E27FC236}">
                      <a16:creationId xmlns:a16="http://schemas.microsoft.com/office/drawing/2014/main" id="{EE31F3D9-B447-0AAB-3EA1-83E678906DC0}"/>
                    </a:ext>
                  </a:extLst>
                </p:cNvPr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198;p35">
                  <a:extLst>
                    <a:ext uri="{FF2B5EF4-FFF2-40B4-BE49-F238E27FC236}">
                      <a16:creationId xmlns:a16="http://schemas.microsoft.com/office/drawing/2014/main" id="{0DE754B4-5CB9-C912-829A-64C243298BA6}"/>
                    </a:ext>
                  </a:extLst>
                </p:cNvPr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199;p35">
                  <a:extLst>
                    <a:ext uri="{FF2B5EF4-FFF2-40B4-BE49-F238E27FC236}">
                      <a16:creationId xmlns:a16="http://schemas.microsoft.com/office/drawing/2014/main" id="{02863DB7-E74E-899A-A1DB-805AC061B206}"/>
                    </a:ext>
                  </a:extLst>
                </p:cNvPr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200;p35">
                  <a:extLst>
                    <a:ext uri="{FF2B5EF4-FFF2-40B4-BE49-F238E27FC236}">
                      <a16:creationId xmlns:a16="http://schemas.microsoft.com/office/drawing/2014/main" id="{21EAEA0C-6ABE-A7A7-4D50-DEB9984CCD94}"/>
                    </a:ext>
                  </a:extLst>
                </p:cNvPr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201;p35">
                  <a:extLst>
                    <a:ext uri="{FF2B5EF4-FFF2-40B4-BE49-F238E27FC236}">
                      <a16:creationId xmlns:a16="http://schemas.microsoft.com/office/drawing/2014/main" id="{72DA874F-9021-9152-49DB-83AF9E8B08E5}"/>
                    </a:ext>
                  </a:extLst>
                </p:cNvPr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202;p35">
                  <a:extLst>
                    <a:ext uri="{FF2B5EF4-FFF2-40B4-BE49-F238E27FC236}">
                      <a16:creationId xmlns:a16="http://schemas.microsoft.com/office/drawing/2014/main" id="{D8FBF8A1-8329-87AE-1CAB-B314EE712B04}"/>
                    </a:ext>
                  </a:extLst>
                </p:cNvPr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203;p35">
                  <a:extLst>
                    <a:ext uri="{FF2B5EF4-FFF2-40B4-BE49-F238E27FC236}">
                      <a16:creationId xmlns:a16="http://schemas.microsoft.com/office/drawing/2014/main" id="{A3C5431F-4FF6-0CC9-0987-7C8B60A63734}"/>
                    </a:ext>
                  </a:extLst>
                </p:cNvPr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204;p35">
                  <a:extLst>
                    <a:ext uri="{FF2B5EF4-FFF2-40B4-BE49-F238E27FC236}">
                      <a16:creationId xmlns:a16="http://schemas.microsoft.com/office/drawing/2014/main" id="{ABA01D1F-C3C5-98FA-87DA-0F944B5A3CE5}"/>
                    </a:ext>
                  </a:extLst>
                </p:cNvPr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205;p35">
                  <a:extLst>
                    <a:ext uri="{FF2B5EF4-FFF2-40B4-BE49-F238E27FC236}">
                      <a16:creationId xmlns:a16="http://schemas.microsoft.com/office/drawing/2014/main" id="{29B24DCD-A851-5F10-8B18-D277D13098AF}"/>
                    </a:ext>
                  </a:extLst>
                </p:cNvPr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206;p35">
                  <a:extLst>
                    <a:ext uri="{FF2B5EF4-FFF2-40B4-BE49-F238E27FC236}">
                      <a16:creationId xmlns:a16="http://schemas.microsoft.com/office/drawing/2014/main" id="{1D606470-8415-30B5-95AA-1D3AE69F4842}"/>
                    </a:ext>
                  </a:extLst>
                </p:cNvPr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207;p35">
                  <a:extLst>
                    <a:ext uri="{FF2B5EF4-FFF2-40B4-BE49-F238E27FC236}">
                      <a16:creationId xmlns:a16="http://schemas.microsoft.com/office/drawing/2014/main" id="{01AE8E09-2848-0A0A-2CA9-09F0BE8DA865}"/>
                    </a:ext>
                  </a:extLst>
                </p:cNvPr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208;p35">
                  <a:extLst>
                    <a:ext uri="{FF2B5EF4-FFF2-40B4-BE49-F238E27FC236}">
                      <a16:creationId xmlns:a16="http://schemas.microsoft.com/office/drawing/2014/main" id="{9488094E-B20F-D6D3-C7E0-E3ED4B645EB4}"/>
                    </a:ext>
                  </a:extLst>
                </p:cNvPr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209;p35">
                  <a:extLst>
                    <a:ext uri="{FF2B5EF4-FFF2-40B4-BE49-F238E27FC236}">
                      <a16:creationId xmlns:a16="http://schemas.microsoft.com/office/drawing/2014/main" id="{9BD5638C-E09A-83C7-55C9-8413E6D09565}"/>
                    </a:ext>
                  </a:extLst>
                </p:cNvPr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210;p35">
                  <a:extLst>
                    <a:ext uri="{FF2B5EF4-FFF2-40B4-BE49-F238E27FC236}">
                      <a16:creationId xmlns:a16="http://schemas.microsoft.com/office/drawing/2014/main" id="{1C867D8F-8FC4-990E-E407-B3F8E8909684}"/>
                    </a:ext>
                  </a:extLst>
                </p:cNvPr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211;p35">
                  <a:extLst>
                    <a:ext uri="{FF2B5EF4-FFF2-40B4-BE49-F238E27FC236}">
                      <a16:creationId xmlns:a16="http://schemas.microsoft.com/office/drawing/2014/main" id="{147DCAEE-436F-2994-6EBE-A068AC335CDA}"/>
                    </a:ext>
                  </a:extLst>
                </p:cNvPr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212;p35">
                  <a:extLst>
                    <a:ext uri="{FF2B5EF4-FFF2-40B4-BE49-F238E27FC236}">
                      <a16:creationId xmlns:a16="http://schemas.microsoft.com/office/drawing/2014/main" id="{D4160195-343D-A35B-29C6-7EB5A4EC964B}"/>
                    </a:ext>
                  </a:extLst>
                </p:cNvPr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213;p35">
                  <a:extLst>
                    <a:ext uri="{FF2B5EF4-FFF2-40B4-BE49-F238E27FC236}">
                      <a16:creationId xmlns:a16="http://schemas.microsoft.com/office/drawing/2014/main" id="{0ABBC860-5B52-0ACE-2E0D-BCCA8A6ED5BE}"/>
                    </a:ext>
                  </a:extLst>
                </p:cNvPr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214;p35">
                  <a:extLst>
                    <a:ext uri="{FF2B5EF4-FFF2-40B4-BE49-F238E27FC236}">
                      <a16:creationId xmlns:a16="http://schemas.microsoft.com/office/drawing/2014/main" id="{3B9D61BA-ACA1-0578-C4B1-4F5C5DC6415E}"/>
                    </a:ext>
                  </a:extLst>
                </p:cNvPr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215;p35">
                  <a:extLst>
                    <a:ext uri="{FF2B5EF4-FFF2-40B4-BE49-F238E27FC236}">
                      <a16:creationId xmlns:a16="http://schemas.microsoft.com/office/drawing/2014/main" id="{AAFEFBCB-E932-EE8F-134C-E0501A1E64BB}"/>
                    </a:ext>
                  </a:extLst>
                </p:cNvPr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216;p35">
                  <a:extLst>
                    <a:ext uri="{FF2B5EF4-FFF2-40B4-BE49-F238E27FC236}">
                      <a16:creationId xmlns:a16="http://schemas.microsoft.com/office/drawing/2014/main" id="{755C07A3-4C9E-C088-82AD-43BDCA903F8C}"/>
                    </a:ext>
                  </a:extLst>
                </p:cNvPr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217;p35">
                  <a:extLst>
                    <a:ext uri="{FF2B5EF4-FFF2-40B4-BE49-F238E27FC236}">
                      <a16:creationId xmlns:a16="http://schemas.microsoft.com/office/drawing/2014/main" id="{0FA4EA6E-6C96-9DFA-1FE9-403F17C0DFF8}"/>
                    </a:ext>
                  </a:extLst>
                </p:cNvPr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218;p35">
                  <a:extLst>
                    <a:ext uri="{FF2B5EF4-FFF2-40B4-BE49-F238E27FC236}">
                      <a16:creationId xmlns:a16="http://schemas.microsoft.com/office/drawing/2014/main" id="{5CC105C2-11C8-979A-699D-1BEF4A2D03EB}"/>
                    </a:ext>
                  </a:extLst>
                </p:cNvPr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1220;p35">
                  <a:extLst>
                    <a:ext uri="{FF2B5EF4-FFF2-40B4-BE49-F238E27FC236}">
                      <a16:creationId xmlns:a16="http://schemas.microsoft.com/office/drawing/2014/main" id="{281A1728-42F1-BAA4-D57D-DD8A0A7D4EFA}"/>
                    </a:ext>
                  </a:extLst>
                </p:cNvPr>
                <p:cNvSpPr/>
                <p:nvPr/>
              </p:nvSpPr>
              <p:spPr>
                <a:xfrm rot="4341851">
                  <a:off x="7865055" y="2956327"/>
                  <a:ext cx="250682" cy="43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232;p35">
                  <a:extLst>
                    <a:ext uri="{FF2B5EF4-FFF2-40B4-BE49-F238E27FC236}">
                      <a16:creationId xmlns:a16="http://schemas.microsoft.com/office/drawing/2014/main" id="{91A656A8-70DD-C703-E75B-7B08CD797B1F}"/>
                    </a:ext>
                  </a:extLst>
                </p:cNvPr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233;p35">
                  <a:extLst>
                    <a:ext uri="{FF2B5EF4-FFF2-40B4-BE49-F238E27FC236}">
                      <a16:creationId xmlns:a16="http://schemas.microsoft.com/office/drawing/2014/main" id="{953F838F-6BCE-635C-7A57-84D607050680}"/>
                    </a:ext>
                  </a:extLst>
                </p:cNvPr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234;p35">
                  <a:extLst>
                    <a:ext uri="{FF2B5EF4-FFF2-40B4-BE49-F238E27FC236}">
                      <a16:creationId xmlns:a16="http://schemas.microsoft.com/office/drawing/2014/main" id="{72792E99-74F6-A31C-0BD4-A0AB199EDC02}"/>
                    </a:ext>
                  </a:extLst>
                </p:cNvPr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235;p35">
                  <a:extLst>
                    <a:ext uri="{FF2B5EF4-FFF2-40B4-BE49-F238E27FC236}">
                      <a16:creationId xmlns:a16="http://schemas.microsoft.com/office/drawing/2014/main" id="{B3BC14E5-8F12-09C5-E3BC-BAC45CE80972}"/>
                    </a:ext>
                  </a:extLst>
                </p:cNvPr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236;p35">
                  <a:extLst>
                    <a:ext uri="{FF2B5EF4-FFF2-40B4-BE49-F238E27FC236}">
                      <a16:creationId xmlns:a16="http://schemas.microsoft.com/office/drawing/2014/main" id="{05254DD1-B0A6-1B5A-8019-126C1D9A7291}"/>
                    </a:ext>
                  </a:extLst>
                </p:cNvPr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1237;p35">
                  <a:extLst>
                    <a:ext uri="{FF2B5EF4-FFF2-40B4-BE49-F238E27FC236}">
                      <a16:creationId xmlns:a16="http://schemas.microsoft.com/office/drawing/2014/main" id="{FF95D173-7C4E-C3E2-CC2D-4AAC565B6B6E}"/>
                    </a:ext>
                  </a:extLst>
                </p:cNvPr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1238;p35">
                  <a:extLst>
                    <a:ext uri="{FF2B5EF4-FFF2-40B4-BE49-F238E27FC236}">
                      <a16:creationId xmlns:a16="http://schemas.microsoft.com/office/drawing/2014/main" id="{D481C23A-C4C3-EEF4-A557-E06153035845}"/>
                    </a:ext>
                  </a:extLst>
                </p:cNvPr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1239;p35">
                  <a:extLst>
                    <a:ext uri="{FF2B5EF4-FFF2-40B4-BE49-F238E27FC236}">
                      <a16:creationId xmlns:a16="http://schemas.microsoft.com/office/drawing/2014/main" id="{DDBA14AC-B56D-566F-F230-D4BABB33B49C}"/>
                    </a:ext>
                  </a:extLst>
                </p:cNvPr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1240;p35">
                  <a:extLst>
                    <a:ext uri="{FF2B5EF4-FFF2-40B4-BE49-F238E27FC236}">
                      <a16:creationId xmlns:a16="http://schemas.microsoft.com/office/drawing/2014/main" id="{92BBF82B-8CD4-B9DC-B9A0-06BEA8B96F01}"/>
                    </a:ext>
                  </a:extLst>
                </p:cNvPr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2" name="Google Shape;1241;p35">
                  <a:extLst>
                    <a:ext uri="{FF2B5EF4-FFF2-40B4-BE49-F238E27FC236}">
                      <a16:creationId xmlns:a16="http://schemas.microsoft.com/office/drawing/2014/main" id="{DA9C0CE0-05B0-146F-553D-38C8F337F9B0}"/>
                    </a:ext>
                  </a:extLst>
                </p:cNvPr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3" name="Google Shape;1242;p35">
                  <a:extLst>
                    <a:ext uri="{FF2B5EF4-FFF2-40B4-BE49-F238E27FC236}">
                      <a16:creationId xmlns:a16="http://schemas.microsoft.com/office/drawing/2014/main" id="{500440CF-4537-949F-927E-9EC396FEB901}"/>
                    </a:ext>
                  </a:extLst>
                </p:cNvPr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1243;p35">
                  <a:extLst>
                    <a:ext uri="{FF2B5EF4-FFF2-40B4-BE49-F238E27FC236}">
                      <a16:creationId xmlns:a16="http://schemas.microsoft.com/office/drawing/2014/main" id="{D3332936-AD4D-B666-A818-36AEF09A66F0}"/>
                    </a:ext>
                  </a:extLst>
                </p:cNvPr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1244;p35">
                  <a:extLst>
                    <a:ext uri="{FF2B5EF4-FFF2-40B4-BE49-F238E27FC236}">
                      <a16:creationId xmlns:a16="http://schemas.microsoft.com/office/drawing/2014/main" id="{27196DD3-8227-D4E4-32EB-324BA37F75A4}"/>
                    </a:ext>
                  </a:extLst>
                </p:cNvPr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1245;p35">
                  <a:extLst>
                    <a:ext uri="{FF2B5EF4-FFF2-40B4-BE49-F238E27FC236}">
                      <a16:creationId xmlns:a16="http://schemas.microsoft.com/office/drawing/2014/main" id="{D9A36186-68F7-C5B4-89E1-A2E941C89B7C}"/>
                    </a:ext>
                  </a:extLst>
                </p:cNvPr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1246;p35">
                  <a:extLst>
                    <a:ext uri="{FF2B5EF4-FFF2-40B4-BE49-F238E27FC236}">
                      <a16:creationId xmlns:a16="http://schemas.microsoft.com/office/drawing/2014/main" id="{41A6ACD7-6326-2449-1A8C-4AA8B4523122}"/>
                    </a:ext>
                  </a:extLst>
                </p:cNvPr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1247;p35">
                  <a:extLst>
                    <a:ext uri="{FF2B5EF4-FFF2-40B4-BE49-F238E27FC236}">
                      <a16:creationId xmlns:a16="http://schemas.microsoft.com/office/drawing/2014/main" id="{590D2F53-FE7E-841E-5903-ED819DF23B56}"/>
                    </a:ext>
                  </a:extLst>
                </p:cNvPr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1248;p35">
                  <a:extLst>
                    <a:ext uri="{FF2B5EF4-FFF2-40B4-BE49-F238E27FC236}">
                      <a16:creationId xmlns:a16="http://schemas.microsoft.com/office/drawing/2014/main" id="{7ED3CEC1-9FCE-0F50-5D93-5B9D49F35A3D}"/>
                    </a:ext>
                  </a:extLst>
                </p:cNvPr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1249;p35">
                  <a:extLst>
                    <a:ext uri="{FF2B5EF4-FFF2-40B4-BE49-F238E27FC236}">
                      <a16:creationId xmlns:a16="http://schemas.microsoft.com/office/drawing/2014/main" id="{C9825E06-114C-32AA-DC5A-EC809C147557}"/>
                    </a:ext>
                  </a:extLst>
                </p:cNvPr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1250;p35">
                  <a:extLst>
                    <a:ext uri="{FF2B5EF4-FFF2-40B4-BE49-F238E27FC236}">
                      <a16:creationId xmlns:a16="http://schemas.microsoft.com/office/drawing/2014/main" id="{252EF7E0-B5ED-4BB1-7532-F70147F255DC}"/>
                    </a:ext>
                  </a:extLst>
                </p:cNvPr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1251;p35">
                  <a:extLst>
                    <a:ext uri="{FF2B5EF4-FFF2-40B4-BE49-F238E27FC236}">
                      <a16:creationId xmlns:a16="http://schemas.microsoft.com/office/drawing/2014/main" id="{53E86D8A-16BC-8376-78CE-8A7ECB596E18}"/>
                    </a:ext>
                  </a:extLst>
                </p:cNvPr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1252;p35">
                  <a:extLst>
                    <a:ext uri="{FF2B5EF4-FFF2-40B4-BE49-F238E27FC236}">
                      <a16:creationId xmlns:a16="http://schemas.microsoft.com/office/drawing/2014/main" id="{3505320D-5433-CEF0-26F8-F195CE045130}"/>
                    </a:ext>
                  </a:extLst>
                </p:cNvPr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1253;p35">
                  <a:extLst>
                    <a:ext uri="{FF2B5EF4-FFF2-40B4-BE49-F238E27FC236}">
                      <a16:creationId xmlns:a16="http://schemas.microsoft.com/office/drawing/2014/main" id="{D8BCCFDE-1C9D-FA47-3814-49D4A5FD2ADF}"/>
                    </a:ext>
                  </a:extLst>
                </p:cNvPr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1254;p35">
                  <a:extLst>
                    <a:ext uri="{FF2B5EF4-FFF2-40B4-BE49-F238E27FC236}">
                      <a16:creationId xmlns:a16="http://schemas.microsoft.com/office/drawing/2014/main" id="{2343A6DF-C369-AD33-6001-7FCA16710C6F}"/>
                    </a:ext>
                  </a:extLst>
                </p:cNvPr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36" name="Google Shape;1255;p35">
                  <a:extLst>
                    <a:ext uri="{FF2B5EF4-FFF2-40B4-BE49-F238E27FC236}">
                      <a16:creationId xmlns:a16="http://schemas.microsoft.com/office/drawing/2014/main" id="{0664728C-C68A-1421-D8B4-D689B36063D5}"/>
                    </a:ext>
                  </a:extLst>
                </p:cNvPr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2337" name="Google Shape;1256;p35">
                    <a:extLst>
                      <a:ext uri="{FF2B5EF4-FFF2-40B4-BE49-F238E27FC236}">
                        <a16:creationId xmlns:a16="http://schemas.microsoft.com/office/drawing/2014/main" id="{61C6701D-E35E-A6C1-5971-2F678F9EDA62}"/>
                      </a:ext>
                    </a:extLst>
                  </p:cNvPr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38" name="Google Shape;1257;p35">
                    <a:extLst>
                      <a:ext uri="{FF2B5EF4-FFF2-40B4-BE49-F238E27FC236}">
                        <a16:creationId xmlns:a16="http://schemas.microsoft.com/office/drawing/2014/main" id="{328BAF88-FA37-8F76-D7B5-AAF8CA01C2BA}"/>
                      </a:ext>
                    </a:extLst>
                  </p:cNvPr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2339" name="Google Shape;1258;p35">
                      <a:extLst>
                        <a:ext uri="{FF2B5EF4-FFF2-40B4-BE49-F238E27FC236}">
                          <a16:creationId xmlns:a16="http://schemas.microsoft.com/office/drawing/2014/main" id="{12D259BE-D84F-DBE6-2F6D-370C4FC7193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0" name="Google Shape;1259;p35">
                      <a:extLst>
                        <a:ext uri="{FF2B5EF4-FFF2-40B4-BE49-F238E27FC236}">
                          <a16:creationId xmlns:a16="http://schemas.microsoft.com/office/drawing/2014/main" id="{9F530009-E052-3B58-5AFC-D4E707DD3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341" name="Google Shape;1260;p35">
                      <a:extLst>
                        <a:ext uri="{FF2B5EF4-FFF2-40B4-BE49-F238E27FC236}">
                          <a16:creationId xmlns:a16="http://schemas.microsoft.com/office/drawing/2014/main" id="{A2A7E59C-05B8-AEE5-A88D-83DF910658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342" name="Google Shape;1261;p35">
                      <a:extLst>
                        <a:ext uri="{FF2B5EF4-FFF2-40B4-BE49-F238E27FC236}">
                          <a16:creationId xmlns:a16="http://schemas.microsoft.com/office/drawing/2014/main" id="{F53539F5-48AB-542F-9E1A-BB839841A3F8}"/>
                        </a:ext>
                      </a:extLst>
                    </p:cNvPr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3" name="Google Shape;1262;p35">
                      <a:extLst>
                        <a:ext uri="{FF2B5EF4-FFF2-40B4-BE49-F238E27FC236}">
                          <a16:creationId xmlns:a16="http://schemas.microsoft.com/office/drawing/2014/main" id="{8F2D687A-0963-7567-F6D1-9C4A9ADA7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" name="Entrada de lápiz 2067">
                <a:extLst>
                  <a:ext uri="{FF2B5EF4-FFF2-40B4-BE49-F238E27FC236}">
                    <a16:creationId xmlns:a16="http://schemas.microsoft.com/office/drawing/2014/main" id="{3E259BDF-49C8-4E72-A256-5C2D1194FC4E}"/>
                  </a:ext>
                </a:extLst>
              </p14:cNvPr>
              <p14:cNvContentPartPr/>
              <p14:nvPr/>
            </p14:nvContentPartPr>
            <p14:xfrm>
              <a:off x="5330984" y="2037936"/>
              <a:ext cx="272520" cy="241920"/>
            </p14:xfrm>
          </p:contentPart>
        </mc:Choice>
        <mc:Fallback xmlns="">
          <p:pic>
            <p:nvPicPr>
              <p:cNvPr id="2068" name="Entrada de lápiz 2067">
                <a:extLst>
                  <a:ext uri="{FF2B5EF4-FFF2-40B4-BE49-F238E27FC236}">
                    <a16:creationId xmlns:a16="http://schemas.microsoft.com/office/drawing/2014/main" id="{3E259BDF-49C8-4E72-A256-5C2D1194FC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7344" y="1929936"/>
                <a:ext cx="3801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072" name="Entrada de lápiz 2071">
                <a:extLst>
                  <a:ext uri="{FF2B5EF4-FFF2-40B4-BE49-F238E27FC236}">
                    <a16:creationId xmlns:a16="http://schemas.microsoft.com/office/drawing/2014/main" id="{BEFCAFCA-63EA-E839-4EDA-F5CF03F0EE86}"/>
                  </a:ext>
                </a:extLst>
              </p14:cNvPr>
              <p14:cNvContentPartPr/>
              <p14:nvPr/>
            </p14:nvContentPartPr>
            <p14:xfrm>
              <a:off x="5155846" y="3382822"/>
              <a:ext cx="1444680" cy="691920"/>
            </p14:xfrm>
          </p:contentPart>
        </mc:Choice>
        <mc:Fallback xmlns="">
          <p:pic>
            <p:nvPicPr>
              <p:cNvPr id="2072" name="Entrada de lápiz 2071">
                <a:extLst>
                  <a:ext uri="{FF2B5EF4-FFF2-40B4-BE49-F238E27FC236}">
                    <a16:creationId xmlns:a16="http://schemas.microsoft.com/office/drawing/2014/main" id="{BEFCAFCA-63EA-E839-4EDA-F5CF03F0EE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6846" y="3373822"/>
                <a:ext cx="14623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077" name="Entrada de lápiz 2076">
                <a:extLst>
                  <a:ext uri="{FF2B5EF4-FFF2-40B4-BE49-F238E27FC236}">
                    <a16:creationId xmlns:a16="http://schemas.microsoft.com/office/drawing/2014/main" id="{FA73380A-39D0-EEAD-D57F-4F0919E1E640}"/>
                  </a:ext>
                </a:extLst>
              </p14:cNvPr>
              <p14:cNvContentPartPr/>
              <p14:nvPr/>
            </p14:nvContentPartPr>
            <p14:xfrm>
              <a:off x="5177086" y="3657248"/>
              <a:ext cx="587880" cy="820800"/>
            </p14:xfrm>
          </p:contentPart>
        </mc:Choice>
        <mc:Fallback xmlns="">
          <p:pic>
            <p:nvPicPr>
              <p:cNvPr id="2077" name="Entrada de lápiz 2076">
                <a:extLst>
                  <a:ext uri="{FF2B5EF4-FFF2-40B4-BE49-F238E27FC236}">
                    <a16:creationId xmlns:a16="http://schemas.microsoft.com/office/drawing/2014/main" id="{FA73380A-39D0-EEAD-D57F-4F0919E1E6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8086" y="3648248"/>
                <a:ext cx="60552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079" name="Entrada de lápiz 2078">
                <a:extLst>
                  <a:ext uri="{FF2B5EF4-FFF2-40B4-BE49-F238E27FC236}">
                    <a16:creationId xmlns:a16="http://schemas.microsoft.com/office/drawing/2014/main" id="{CADB317E-BBF9-6D6A-EBF0-65A40D71ACF3}"/>
                  </a:ext>
                </a:extLst>
              </p14:cNvPr>
              <p14:cNvContentPartPr/>
              <p14:nvPr/>
            </p14:nvContentPartPr>
            <p14:xfrm>
              <a:off x="5232886" y="2696048"/>
              <a:ext cx="1535400" cy="1581120"/>
            </p14:xfrm>
          </p:contentPart>
        </mc:Choice>
        <mc:Fallback xmlns="">
          <p:pic>
            <p:nvPicPr>
              <p:cNvPr id="2079" name="Entrada de lápiz 2078">
                <a:extLst>
                  <a:ext uri="{FF2B5EF4-FFF2-40B4-BE49-F238E27FC236}">
                    <a16:creationId xmlns:a16="http://schemas.microsoft.com/office/drawing/2014/main" id="{CADB317E-BBF9-6D6A-EBF0-65A40D71AC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3886" y="2642048"/>
                <a:ext cx="1553040" cy="168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1" name="Grupo 2090">
            <a:extLst>
              <a:ext uri="{FF2B5EF4-FFF2-40B4-BE49-F238E27FC236}">
                <a16:creationId xmlns:a16="http://schemas.microsoft.com/office/drawing/2014/main" id="{A792E441-D66E-82BF-3B40-53D21167AB7E}"/>
              </a:ext>
            </a:extLst>
          </p:cNvPr>
          <p:cNvGrpSpPr/>
          <p:nvPr/>
        </p:nvGrpSpPr>
        <p:grpSpPr>
          <a:xfrm>
            <a:off x="5191486" y="1938968"/>
            <a:ext cx="818640" cy="953640"/>
            <a:chOff x="5191486" y="1938968"/>
            <a:chExt cx="818640" cy="9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80" name="Entrada de lápiz 2079">
                  <a:extLst>
                    <a:ext uri="{FF2B5EF4-FFF2-40B4-BE49-F238E27FC236}">
                      <a16:creationId xmlns:a16="http://schemas.microsoft.com/office/drawing/2014/main" id="{5AFC492D-366F-BF7F-574D-1EFF47480AD4}"/>
                    </a:ext>
                  </a:extLst>
                </p14:cNvPr>
                <p14:cNvContentPartPr/>
                <p14:nvPr/>
              </p14:nvContentPartPr>
              <p14:xfrm>
                <a:off x="5191486" y="1938968"/>
                <a:ext cx="501840" cy="663480"/>
              </p14:xfrm>
            </p:contentPart>
          </mc:Choice>
          <mc:Fallback xmlns="">
            <p:pic>
              <p:nvPicPr>
                <p:cNvPr id="2080" name="Entrada de lápiz 2079">
                  <a:extLst>
                    <a:ext uri="{FF2B5EF4-FFF2-40B4-BE49-F238E27FC236}">
                      <a16:creationId xmlns:a16="http://schemas.microsoft.com/office/drawing/2014/main" id="{5AFC492D-366F-BF7F-574D-1EFF47480A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85366" y="1932848"/>
                  <a:ext cx="51408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81" name="Entrada de lápiz 2080">
                  <a:extLst>
                    <a:ext uri="{FF2B5EF4-FFF2-40B4-BE49-F238E27FC236}">
                      <a16:creationId xmlns:a16="http://schemas.microsoft.com/office/drawing/2014/main" id="{02011250-6710-3A58-C73D-FABA0A89356B}"/>
                    </a:ext>
                  </a:extLst>
                </p14:cNvPr>
                <p14:cNvContentPartPr/>
                <p14:nvPr/>
              </p14:nvContentPartPr>
              <p14:xfrm>
                <a:off x="5735086" y="2073248"/>
                <a:ext cx="227520" cy="26280"/>
              </p14:xfrm>
            </p:contentPart>
          </mc:Choice>
          <mc:Fallback xmlns="">
            <p:pic>
              <p:nvPicPr>
                <p:cNvPr id="2081" name="Entrada de lápiz 2080">
                  <a:extLst>
                    <a:ext uri="{FF2B5EF4-FFF2-40B4-BE49-F238E27FC236}">
                      <a16:creationId xmlns:a16="http://schemas.microsoft.com/office/drawing/2014/main" id="{02011250-6710-3A58-C73D-FABA0A89356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28966" y="2067128"/>
                  <a:ext cx="239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82" name="Entrada de lápiz 2081">
                  <a:extLst>
                    <a:ext uri="{FF2B5EF4-FFF2-40B4-BE49-F238E27FC236}">
                      <a16:creationId xmlns:a16="http://schemas.microsoft.com/office/drawing/2014/main" id="{272D5DE8-B2B9-CB7D-4892-0BE948A776A0}"/>
                    </a:ext>
                  </a:extLst>
                </p14:cNvPr>
                <p14:cNvContentPartPr/>
                <p14:nvPr/>
              </p14:nvContentPartPr>
              <p14:xfrm>
                <a:off x="5819326" y="2232368"/>
                <a:ext cx="190800" cy="60840"/>
              </p14:xfrm>
            </p:contentPart>
          </mc:Choice>
          <mc:Fallback xmlns="">
            <p:pic>
              <p:nvPicPr>
                <p:cNvPr id="2082" name="Entrada de lápiz 2081">
                  <a:extLst>
                    <a:ext uri="{FF2B5EF4-FFF2-40B4-BE49-F238E27FC236}">
                      <a16:creationId xmlns:a16="http://schemas.microsoft.com/office/drawing/2014/main" id="{272D5DE8-B2B9-CB7D-4892-0BE948A776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13206" y="2226248"/>
                  <a:ext cx="20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83" name="Entrada de lápiz 2082">
                  <a:extLst>
                    <a:ext uri="{FF2B5EF4-FFF2-40B4-BE49-F238E27FC236}">
                      <a16:creationId xmlns:a16="http://schemas.microsoft.com/office/drawing/2014/main" id="{322A2513-CEB0-FC6D-EE46-B19AF9DFB3B4}"/>
                    </a:ext>
                  </a:extLst>
                </p14:cNvPr>
                <p14:cNvContentPartPr/>
                <p14:nvPr/>
              </p14:nvContentPartPr>
              <p14:xfrm>
                <a:off x="5842366" y="2408048"/>
                <a:ext cx="105120" cy="119880"/>
              </p14:xfrm>
            </p:contentPart>
          </mc:Choice>
          <mc:Fallback xmlns="">
            <p:pic>
              <p:nvPicPr>
                <p:cNvPr id="2083" name="Entrada de lápiz 2082">
                  <a:extLst>
                    <a:ext uri="{FF2B5EF4-FFF2-40B4-BE49-F238E27FC236}">
                      <a16:creationId xmlns:a16="http://schemas.microsoft.com/office/drawing/2014/main" id="{322A2513-CEB0-FC6D-EE46-B19AF9DFB3B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36246" y="2401928"/>
                  <a:ext cx="117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84" name="Entrada de lápiz 2083">
                  <a:extLst>
                    <a:ext uri="{FF2B5EF4-FFF2-40B4-BE49-F238E27FC236}">
                      <a16:creationId xmlns:a16="http://schemas.microsoft.com/office/drawing/2014/main" id="{BC838FAD-CE6E-5B6E-9CB9-44F478F0D98F}"/>
                    </a:ext>
                  </a:extLst>
                </p14:cNvPr>
                <p14:cNvContentPartPr/>
                <p14:nvPr/>
              </p14:nvContentPartPr>
              <p14:xfrm>
                <a:off x="5777926" y="2597048"/>
                <a:ext cx="81720" cy="170280"/>
              </p14:xfrm>
            </p:contentPart>
          </mc:Choice>
          <mc:Fallback xmlns="">
            <p:pic>
              <p:nvPicPr>
                <p:cNvPr id="2084" name="Entrada de lápiz 2083">
                  <a:extLst>
                    <a:ext uri="{FF2B5EF4-FFF2-40B4-BE49-F238E27FC236}">
                      <a16:creationId xmlns:a16="http://schemas.microsoft.com/office/drawing/2014/main" id="{BC838FAD-CE6E-5B6E-9CB9-44F478F0D98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71806" y="2590928"/>
                  <a:ext cx="93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85" name="Entrada de lápiz 2084">
                  <a:extLst>
                    <a:ext uri="{FF2B5EF4-FFF2-40B4-BE49-F238E27FC236}">
                      <a16:creationId xmlns:a16="http://schemas.microsoft.com/office/drawing/2014/main" id="{1FF5A9FE-D613-714C-EAAC-4B6A4BB2FA22}"/>
                    </a:ext>
                  </a:extLst>
                </p14:cNvPr>
                <p14:cNvContentPartPr/>
                <p14:nvPr/>
              </p14:nvContentPartPr>
              <p14:xfrm>
                <a:off x="5636446" y="2717288"/>
                <a:ext cx="47520" cy="175320"/>
              </p14:xfrm>
            </p:contentPart>
          </mc:Choice>
          <mc:Fallback xmlns="">
            <p:pic>
              <p:nvPicPr>
                <p:cNvPr id="2085" name="Entrada de lápiz 2084">
                  <a:extLst>
                    <a:ext uri="{FF2B5EF4-FFF2-40B4-BE49-F238E27FC236}">
                      <a16:creationId xmlns:a16="http://schemas.microsoft.com/office/drawing/2014/main" id="{1FF5A9FE-D613-714C-EAAC-4B6A4BB2FA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30326" y="2711168"/>
                  <a:ext cx="59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86" name="Entrada de lápiz 2085">
                  <a:extLst>
                    <a:ext uri="{FF2B5EF4-FFF2-40B4-BE49-F238E27FC236}">
                      <a16:creationId xmlns:a16="http://schemas.microsoft.com/office/drawing/2014/main" id="{18463A28-47A3-2206-0B4B-D5A5267ACFD5}"/>
                    </a:ext>
                  </a:extLst>
                </p14:cNvPr>
                <p14:cNvContentPartPr/>
                <p14:nvPr/>
              </p14:nvContentPartPr>
              <p14:xfrm>
                <a:off x="5453926" y="2734208"/>
                <a:ext cx="49680" cy="140400"/>
              </p14:xfrm>
            </p:contentPart>
          </mc:Choice>
          <mc:Fallback xmlns="">
            <p:pic>
              <p:nvPicPr>
                <p:cNvPr id="2086" name="Entrada de lápiz 2085">
                  <a:extLst>
                    <a:ext uri="{FF2B5EF4-FFF2-40B4-BE49-F238E27FC236}">
                      <a16:creationId xmlns:a16="http://schemas.microsoft.com/office/drawing/2014/main" id="{18463A28-47A3-2206-0B4B-D5A5267ACF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47806" y="2728088"/>
                  <a:ext cx="61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87" name="Entrada de lápiz 2086">
                  <a:extLst>
                    <a:ext uri="{FF2B5EF4-FFF2-40B4-BE49-F238E27FC236}">
                      <a16:creationId xmlns:a16="http://schemas.microsoft.com/office/drawing/2014/main" id="{6DB5D631-8385-3500-480D-B8B4032AEC44}"/>
                    </a:ext>
                  </a:extLst>
                </p14:cNvPr>
                <p14:cNvContentPartPr/>
                <p14:nvPr/>
              </p14:nvContentPartPr>
              <p14:xfrm>
                <a:off x="5295886" y="2696048"/>
                <a:ext cx="57600" cy="136800"/>
              </p14:xfrm>
            </p:contentPart>
          </mc:Choice>
          <mc:Fallback xmlns="">
            <p:pic>
              <p:nvPicPr>
                <p:cNvPr id="2087" name="Entrada de lápiz 2086">
                  <a:extLst>
                    <a:ext uri="{FF2B5EF4-FFF2-40B4-BE49-F238E27FC236}">
                      <a16:creationId xmlns:a16="http://schemas.microsoft.com/office/drawing/2014/main" id="{6DB5D631-8385-3500-480D-B8B4032AEC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89766" y="2689928"/>
                  <a:ext cx="69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88" name="Entrada de lápiz 2087">
                  <a:extLst>
                    <a:ext uri="{FF2B5EF4-FFF2-40B4-BE49-F238E27FC236}">
                      <a16:creationId xmlns:a16="http://schemas.microsoft.com/office/drawing/2014/main" id="{405CA857-8BB5-4F71-B547-FF4B4F71A076}"/>
                    </a:ext>
                  </a:extLst>
                </p14:cNvPr>
                <p14:cNvContentPartPr/>
                <p14:nvPr/>
              </p14:nvContentPartPr>
              <p14:xfrm>
                <a:off x="5191846" y="2622968"/>
                <a:ext cx="54360" cy="85320"/>
              </p14:xfrm>
            </p:contentPart>
          </mc:Choice>
          <mc:Fallback xmlns="">
            <p:pic>
              <p:nvPicPr>
                <p:cNvPr id="2088" name="Entrada de lápiz 2087">
                  <a:extLst>
                    <a:ext uri="{FF2B5EF4-FFF2-40B4-BE49-F238E27FC236}">
                      <a16:creationId xmlns:a16="http://schemas.microsoft.com/office/drawing/2014/main" id="{405CA857-8BB5-4F71-B547-FF4B4F71A0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85726" y="2616848"/>
                  <a:ext cx="66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89" name="Entrada de lápiz 2088">
                  <a:extLst>
                    <a:ext uri="{FF2B5EF4-FFF2-40B4-BE49-F238E27FC236}">
                      <a16:creationId xmlns:a16="http://schemas.microsoft.com/office/drawing/2014/main" id="{34CD2C94-96C2-D6C9-C301-02DA4BF3DDC4}"/>
                    </a:ext>
                  </a:extLst>
                </p14:cNvPr>
                <p14:cNvContentPartPr/>
                <p14:nvPr/>
              </p14:nvContentPartPr>
              <p14:xfrm>
                <a:off x="5782246" y="1961648"/>
                <a:ext cx="67320" cy="360"/>
              </p14:xfrm>
            </p:contentPart>
          </mc:Choice>
          <mc:Fallback xmlns="">
            <p:pic>
              <p:nvPicPr>
                <p:cNvPr id="2089" name="Entrada de lápiz 2088">
                  <a:extLst>
                    <a:ext uri="{FF2B5EF4-FFF2-40B4-BE49-F238E27FC236}">
                      <a16:creationId xmlns:a16="http://schemas.microsoft.com/office/drawing/2014/main" id="{34CD2C94-96C2-D6C9-C301-02DA4BF3DD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76126" y="1955528"/>
                  <a:ext cx="7956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92" name="Entrada de lápiz 2091">
                <a:extLst>
                  <a:ext uri="{FF2B5EF4-FFF2-40B4-BE49-F238E27FC236}">
                    <a16:creationId xmlns:a16="http://schemas.microsoft.com/office/drawing/2014/main" id="{6B2A9B99-A543-4493-90F4-DAFDBDD5DB9E}"/>
                  </a:ext>
                </a:extLst>
              </p14:cNvPr>
              <p14:cNvContentPartPr/>
              <p14:nvPr/>
            </p14:nvContentPartPr>
            <p14:xfrm>
              <a:off x="5259166" y="2058848"/>
              <a:ext cx="438480" cy="419040"/>
            </p14:xfrm>
          </p:contentPart>
        </mc:Choice>
        <mc:Fallback xmlns="">
          <p:pic>
            <p:nvPicPr>
              <p:cNvPr id="2092" name="Entrada de lápiz 2091">
                <a:extLst>
                  <a:ext uri="{FF2B5EF4-FFF2-40B4-BE49-F238E27FC236}">
                    <a16:creationId xmlns:a16="http://schemas.microsoft.com/office/drawing/2014/main" id="{6B2A9B99-A543-4493-90F4-DAFDBDD5DB9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05166" y="1950848"/>
                <a:ext cx="54612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2093" name="Entrada de lápiz 2092">
                <a:extLst>
                  <a:ext uri="{FF2B5EF4-FFF2-40B4-BE49-F238E27FC236}">
                    <a16:creationId xmlns:a16="http://schemas.microsoft.com/office/drawing/2014/main" id="{E3A79262-B4C0-5671-80FB-7243A75EA153}"/>
                  </a:ext>
                </a:extLst>
              </p14:cNvPr>
              <p14:cNvContentPartPr/>
              <p14:nvPr/>
            </p14:nvContentPartPr>
            <p14:xfrm>
              <a:off x="5120566" y="2931848"/>
              <a:ext cx="1742760" cy="1507680"/>
            </p14:xfrm>
          </p:contentPart>
        </mc:Choice>
        <mc:Fallback xmlns="">
          <p:pic>
            <p:nvPicPr>
              <p:cNvPr id="2093" name="Entrada de lápiz 2092">
                <a:extLst>
                  <a:ext uri="{FF2B5EF4-FFF2-40B4-BE49-F238E27FC236}">
                    <a16:creationId xmlns:a16="http://schemas.microsoft.com/office/drawing/2014/main" id="{E3A79262-B4C0-5671-80FB-7243A75EA1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1926" y="2923208"/>
                <a:ext cx="1760400" cy="152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6" name="Grupo 2095">
            <a:extLst>
              <a:ext uri="{FF2B5EF4-FFF2-40B4-BE49-F238E27FC236}">
                <a16:creationId xmlns:a16="http://schemas.microsoft.com/office/drawing/2014/main" id="{7A74658C-B0F4-CCFC-B9C7-8DBAF88B67AF}"/>
              </a:ext>
            </a:extLst>
          </p:cNvPr>
          <p:cNvGrpSpPr/>
          <p:nvPr/>
        </p:nvGrpSpPr>
        <p:grpSpPr>
          <a:xfrm>
            <a:off x="5129566" y="2871008"/>
            <a:ext cx="1728898" cy="1637894"/>
            <a:chOff x="5129566" y="2871008"/>
            <a:chExt cx="1728898" cy="1637894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2069" name="Entrada de lápiz 2068">
                  <a:extLst>
                    <a:ext uri="{FF2B5EF4-FFF2-40B4-BE49-F238E27FC236}">
                      <a16:creationId xmlns:a16="http://schemas.microsoft.com/office/drawing/2014/main" id="{26A4B6A0-8CA4-B31F-5D7D-49D49D3B3A29}"/>
                    </a:ext>
                  </a:extLst>
                </p14:cNvPr>
                <p14:cNvContentPartPr/>
                <p14:nvPr/>
              </p14:nvContentPartPr>
              <p14:xfrm>
                <a:off x="5152784" y="3680256"/>
                <a:ext cx="1705680" cy="684000"/>
              </p14:xfrm>
            </p:contentPart>
          </mc:Choice>
          <mc:Fallback xmlns="">
            <p:pic>
              <p:nvPicPr>
                <p:cNvPr id="2069" name="Entrada de lápiz 2068">
                  <a:extLst>
                    <a:ext uri="{FF2B5EF4-FFF2-40B4-BE49-F238E27FC236}">
                      <a16:creationId xmlns:a16="http://schemas.microsoft.com/office/drawing/2014/main" id="{26A4B6A0-8CA4-B31F-5D7D-49D49D3B3A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44144" y="3671616"/>
                  <a:ext cx="17233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2070" name="Entrada de lápiz 2069">
                  <a:extLst>
                    <a:ext uri="{FF2B5EF4-FFF2-40B4-BE49-F238E27FC236}">
                      <a16:creationId xmlns:a16="http://schemas.microsoft.com/office/drawing/2014/main" id="{5E5C8B19-5094-5A0F-3681-11DE2653675A}"/>
                    </a:ext>
                  </a:extLst>
                </p14:cNvPr>
                <p14:cNvContentPartPr/>
                <p14:nvPr/>
              </p14:nvContentPartPr>
              <p14:xfrm>
                <a:off x="5185184" y="3628416"/>
                <a:ext cx="1370880" cy="478800"/>
              </p14:xfrm>
            </p:contentPart>
          </mc:Choice>
          <mc:Fallback xmlns="">
            <p:pic>
              <p:nvPicPr>
                <p:cNvPr id="2070" name="Entrada de lápiz 2069">
                  <a:extLst>
                    <a:ext uri="{FF2B5EF4-FFF2-40B4-BE49-F238E27FC236}">
                      <a16:creationId xmlns:a16="http://schemas.microsoft.com/office/drawing/2014/main" id="{5E5C8B19-5094-5A0F-3681-11DE265367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76184" y="3619776"/>
                  <a:ext cx="13885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2074" name="Entrada de lápiz 2073">
                  <a:extLst>
                    <a:ext uri="{FF2B5EF4-FFF2-40B4-BE49-F238E27FC236}">
                      <a16:creationId xmlns:a16="http://schemas.microsoft.com/office/drawing/2014/main" id="{463DF73F-7C3B-0503-4577-D85C1BF2C79F}"/>
                    </a:ext>
                  </a:extLst>
                </p14:cNvPr>
                <p14:cNvContentPartPr/>
                <p14:nvPr/>
              </p14:nvContentPartPr>
              <p14:xfrm>
                <a:off x="5177086" y="2919142"/>
                <a:ext cx="1546560" cy="1426680"/>
              </p14:xfrm>
            </p:contentPart>
          </mc:Choice>
          <mc:Fallback xmlns="">
            <p:pic>
              <p:nvPicPr>
                <p:cNvPr id="2074" name="Entrada de lápiz 2073">
                  <a:extLst>
                    <a:ext uri="{FF2B5EF4-FFF2-40B4-BE49-F238E27FC236}">
                      <a16:creationId xmlns:a16="http://schemas.microsoft.com/office/drawing/2014/main" id="{463DF73F-7C3B-0503-4577-D85C1BF2C7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68446" y="2910142"/>
                  <a:ext cx="1564200" cy="14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2075" name="Entrada de lápiz 2074">
                  <a:extLst>
                    <a:ext uri="{FF2B5EF4-FFF2-40B4-BE49-F238E27FC236}">
                      <a16:creationId xmlns:a16="http://schemas.microsoft.com/office/drawing/2014/main" id="{24F1A490-1106-98B3-C7CC-81F3C5099077}"/>
                    </a:ext>
                  </a:extLst>
                </p14:cNvPr>
                <p14:cNvContentPartPr/>
                <p14:nvPr/>
              </p14:nvContentPartPr>
              <p14:xfrm>
                <a:off x="5168446" y="3327022"/>
                <a:ext cx="1593360" cy="1181880"/>
              </p14:xfrm>
            </p:contentPart>
          </mc:Choice>
          <mc:Fallback xmlns="">
            <p:pic>
              <p:nvPicPr>
                <p:cNvPr id="2075" name="Entrada de lápiz 2074">
                  <a:extLst>
                    <a:ext uri="{FF2B5EF4-FFF2-40B4-BE49-F238E27FC236}">
                      <a16:creationId xmlns:a16="http://schemas.microsoft.com/office/drawing/2014/main" id="{24F1A490-1106-98B3-C7CC-81F3C50990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59806" y="3318022"/>
                  <a:ext cx="1611000" cy="11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">
              <p14:nvContentPartPr>
                <p14:cNvPr id="2095" name="Entrada de lápiz 2094">
                  <a:extLst>
                    <a:ext uri="{FF2B5EF4-FFF2-40B4-BE49-F238E27FC236}">
                      <a16:creationId xmlns:a16="http://schemas.microsoft.com/office/drawing/2014/main" id="{D9F7FE14-C248-DEA9-F8CE-4A81B10C7D16}"/>
                    </a:ext>
                  </a:extLst>
                </p14:cNvPr>
                <p14:cNvContentPartPr/>
                <p14:nvPr/>
              </p14:nvContentPartPr>
              <p14:xfrm>
                <a:off x="5129566" y="2871008"/>
                <a:ext cx="1726920" cy="1637280"/>
              </p14:xfrm>
            </p:contentPart>
          </mc:Choice>
          <mc:Fallback xmlns="">
            <p:pic>
              <p:nvPicPr>
                <p:cNvPr id="2095" name="Entrada de lápiz 2094">
                  <a:extLst>
                    <a:ext uri="{FF2B5EF4-FFF2-40B4-BE49-F238E27FC236}">
                      <a16:creationId xmlns:a16="http://schemas.microsoft.com/office/drawing/2014/main" id="{D9F7FE14-C248-DEA9-F8CE-4A81B10C7D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20566" y="2862368"/>
                  <a:ext cx="1744560" cy="165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2097" name="Entrada de lápiz 2096">
                <a:extLst>
                  <a:ext uri="{FF2B5EF4-FFF2-40B4-BE49-F238E27FC236}">
                    <a16:creationId xmlns:a16="http://schemas.microsoft.com/office/drawing/2014/main" id="{B1811BFF-EA20-6373-28B6-0E6BAC3C6126}"/>
                  </a:ext>
                </a:extLst>
              </p14:cNvPr>
              <p14:cNvContentPartPr/>
              <p14:nvPr/>
            </p14:nvContentPartPr>
            <p14:xfrm>
              <a:off x="3559131" y="621939"/>
              <a:ext cx="4320" cy="360"/>
            </p14:xfrm>
          </p:contentPart>
        </mc:Choice>
        <mc:Fallback xmlns="">
          <p:pic>
            <p:nvPicPr>
              <p:cNvPr id="2097" name="Entrada de lápiz 2096">
                <a:extLst>
                  <a:ext uri="{FF2B5EF4-FFF2-40B4-BE49-F238E27FC236}">
                    <a16:creationId xmlns:a16="http://schemas.microsoft.com/office/drawing/2014/main" id="{B1811BFF-EA20-6373-28B6-0E6BAC3C612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50491" y="613299"/>
                <a:ext cx="219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594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6"/>
          <p:cNvSpPr/>
          <p:nvPr/>
        </p:nvSpPr>
        <p:spPr>
          <a:xfrm>
            <a:off x="1083573" y="9344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6"/>
          <p:cNvSpPr/>
          <p:nvPr/>
        </p:nvSpPr>
        <p:spPr>
          <a:xfrm>
            <a:off x="1699872" y="18549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6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6"/>
          <p:cNvSpPr/>
          <p:nvPr/>
        </p:nvSpPr>
        <p:spPr>
          <a:xfrm>
            <a:off x="2106484" y="38858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6"/>
          <p:cNvSpPr/>
          <p:nvPr/>
        </p:nvSpPr>
        <p:spPr>
          <a:xfrm>
            <a:off x="1845555" y="19422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6"/>
          <p:cNvSpPr/>
          <p:nvPr/>
        </p:nvSpPr>
        <p:spPr>
          <a:xfrm>
            <a:off x="1709316" y="7096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6"/>
          <p:cNvSpPr/>
          <p:nvPr/>
        </p:nvSpPr>
        <p:spPr>
          <a:xfrm>
            <a:off x="1994493" y="17799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6"/>
          <p:cNvSpPr/>
          <p:nvPr/>
        </p:nvSpPr>
        <p:spPr>
          <a:xfrm>
            <a:off x="1940636" y="17841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2996347" y="43081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3048609" y="43203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3046439" y="43582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3080898" y="43709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36"/>
          <p:cNvGrpSpPr/>
          <p:nvPr/>
        </p:nvGrpSpPr>
        <p:grpSpPr>
          <a:xfrm>
            <a:off x="1136537" y="962055"/>
            <a:ext cx="2471777" cy="3773341"/>
            <a:chOff x="1136537" y="962055"/>
            <a:chExt cx="2471777" cy="3773341"/>
          </a:xfrm>
        </p:grpSpPr>
        <p:sp>
          <p:nvSpPr>
            <p:cNvPr id="1316" name="Google Shape;1316;p36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36"/>
          <p:cNvSpPr/>
          <p:nvPr/>
        </p:nvSpPr>
        <p:spPr>
          <a:xfrm>
            <a:off x="2002151" y="41382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6"/>
          <p:cNvSpPr/>
          <p:nvPr/>
        </p:nvSpPr>
        <p:spPr>
          <a:xfrm>
            <a:off x="2042034" y="41552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/>
          <p:nvPr/>
        </p:nvSpPr>
        <p:spPr>
          <a:xfrm>
            <a:off x="2013892" y="44327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>
            <a:off x="1621383" y="28564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>
            <a:off x="1567398" y="29242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6"/>
          <p:cNvSpPr/>
          <p:nvPr/>
        </p:nvSpPr>
        <p:spPr>
          <a:xfrm>
            <a:off x="1629870" y="21213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6"/>
          <p:cNvSpPr/>
          <p:nvPr/>
        </p:nvSpPr>
        <p:spPr>
          <a:xfrm>
            <a:off x="1767130" y="32882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6"/>
          <p:cNvSpPr/>
          <p:nvPr/>
        </p:nvSpPr>
        <p:spPr>
          <a:xfrm>
            <a:off x="2709255" y="21055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6"/>
          <p:cNvSpPr/>
          <p:nvPr/>
        </p:nvSpPr>
        <p:spPr>
          <a:xfrm>
            <a:off x="1592221" y="3027974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6"/>
          <p:cNvSpPr/>
          <p:nvPr/>
        </p:nvSpPr>
        <p:spPr>
          <a:xfrm>
            <a:off x="2562423" y="21213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6"/>
          <p:cNvSpPr/>
          <p:nvPr/>
        </p:nvSpPr>
        <p:spPr>
          <a:xfrm>
            <a:off x="2709255" y="21653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6"/>
          <p:cNvSpPr/>
          <p:nvPr/>
        </p:nvSpPr>
        <p:spPr>
          <a:xfrm>
            <a:off x="2361797" y="33436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2111908" y="38330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1856212" y="19307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6"/>
          <p:cNvSpPr/>
          <p:nvPr/>
        </p:nvSpPr>
        <p:spPr>
          <a:xfrm>
            <a:off x="2453049" y="19771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6"/>
          <p:cNvSpPr/>
          <p:nvPr/>
        </p:nvSpPr>
        <p:spPr>
          <a:xfrm>
            <a:off x="1722844" y="7244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6"/>
          <p:cNvSpPr/>
          <p:nvPr/>
        </p:nvSpPr>
        <p:spPr>
          <a:xfrm>
            <a:off x="1749518" y="9129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6"/>
          <p:cNvSpPr/>
          <p:nvPr/>
        </p:nvSpPr>
        <p:spPr>
          <a:xfrm>
            <a:off x="2002087" y="17721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6"/>
          <p:cNvSpPr/>
          <p:nvPr/>
        </p:nvSpPr>
        <p:spPr>
          <a:xfrm>
            <a:off x="1949506" y="17762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/>
          <p:cNvSpPr/>
          <p:nvPr/>
        </p:nvSpPr>
        <p:spPr>
          <a:xfrm>
            <a:off x="1848108" y="30896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/>
          <p:cNvSpPr/>
          <p:nvPr/>
        </p:nvSpPr>
        <p:spPr>
          <a:xfrm>
            <a:off x="2043374" y="35954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6"/>
          <p:cNvSpPr/>
          <p:nvPr/>
        </p:nvSpPr>
        <p:spPr>
          <a:xfrm>
            <a:off x="2220899" y="24466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6"/>
          <p:cNvSpPr/>
          <p:nvPr/>
        </p:nvSpPr>
        <p:spPr>
          <a:xfrm>
            <a:off x="2876762" y="22714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6"/>
          <p:cNvSpPr/>
          <p:nvPr/>
        </p:nvSpPr>
        <p:spPr>
          <a:xfrm>
            <a:off x="2166212" y="22770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6"/>
          <p:cNvSpPr/>
          <p:nvPr/>
        </p:nvSpPr>
        <p:spPr>
          <a:xfrm>
            <a:off x="2042672" y="22158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6"/>
          <p:cNvSpPr/>
          <p:nvPr/>
        </p:nvSpPr>
        <p:spPr>
          <a:xfrm>
            <a:off x="2645251" y="21379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/>
          <p:nvPr/>
        </p:nvSpPr>
        <p:spPr>
          <a:xfrm>
            <a:off x="2674414" y="22919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>
            <a:off x="2017657" y="46336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>
            <a:off x="2146813" y="46564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2066857" y="45183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2952508" y="45521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2779640" y="34887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2161426" y="28434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2395745" y="3350544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2164234" y="2852809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181530" y="3410655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3163663" y="3437010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6"/>
          <p:cNvSpPr/>
          <p:nvPr/>
        </p:nvSpPr>
        <p:spPr>
          <a:xfrm>
            <a:off x="2941660" y="3345312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3164237" y="3482571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6"/>
          <p:cNvSpPr/>
          <p:nvPr/>
        </p:nvSpPr>
        <p:spPr>
          <a:xfrm>
            <a:off x="2815439" y="10091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6"/>
          <p:cNvSpPr/>
          <p:nvPr/>
        </p:nvSpPr>
        <p:spPr>
          <a:xfrm>
            <a:off x="2609006" y="19096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>
            <a:off x="2392491" y="24905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6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Recomendación</a:t>
            </a:r>
            <a:endParaRPr dirty="0"/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2"/>
          </p:nvPr>
        </p:nvSpPr>
        <p:spPr>
          <a:xfrm flipH="1">
            <a:off x="5208814" y="3140250"/>
            <a:ext cx="3272836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sugieren actividades de exploración artística: pintura al aire libre, teatro de sombras, collages temáticos, creación de cuentos e ilustraciones, escultura con materiales reciclados, expresión corporal y danza, proyectos de murales y arte con música. Es importante fomentar un ambiente de creatividad, exploración y aprecio por el arte y sus diferentes manifestaciones. Dar tiempo y espacio a nuestros estudiantes para que experimenten y expresen de manera libre y respetuosa a través del arte sus ideas.</a:t>
            </a:r>
          </a:p>
        </p:txBody>
      </p:sp>
      <p:sp>
        <p:nvSpPr>
          <p:cNvPr id="1429" name="Google Shape;1429;p36"/>
          <p:cNvSpPr/>
          <p:nvPr/>
        </p:nvSpPr>
        <p:spPr>
          <a:xfrm rot="10800000">
            <a:off x="3321218" y="1885464"/>
            <a:ext cx="1414308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6"/>
          <p:cNvSpPr txBox="1"/>
          <p:nvPr/>
        </p:nvSpPr>
        <p:spPr>
          <a:xfrm>
            <a:off x="3571767" y="2105505"/>
            <a:ext cx="1145525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Maestra,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Maestro:</a:t>
            </a:r>
            <a:endParaRPr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" name="Google Shape;568;p25">
            <a:extLst>
              <a:ext uri="{FF2B5EF4-FFF2-40B4-BE49-F238E27FC236}">
                <a16:creationId xmlns:a16="http://schemas.microsoft.com/office/drawing/2014/main" id="{6FB2F0C6-CA7C-1B53-D87D-3D8AFBACEBBD}"/>
              </a:ext>
            </a:extLst>
          </p:cNvPr>
          <p:cNvSpPr txBox="1">
            <a:spLocks/>
          </p:cNvSpPr>
          <p:nvPr/>
        </p:nvSpPr>
        <p:spPr>
          <a:xfrm>
            <a:off x="6101184" y="414114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01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C02D000A-732A-1E2D-8D65-973D48CC04AF}"/>
              </a:ext>
            </a:extLst>
          </p:cNvPr>
          <p:cNvSpPr txBox="1">
            <a:spLocks/>
          </p:cNvSpPr>
          <p:nvPr/>
        </p:nvSpPr>
        <p:spPr>
          <a:xfrm>
            <a:off x="3041796" y="414529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" dirty="0"/>
              <a:t>AFINIDAD ARTISTICA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792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D22A579-844C-0AA6-66A6-08362B2F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46" y="965054"/>
            <a:ext cx="2440500" cy="591000"/>
          </a:xfrm>
        </p:spPr>
        <p:txBody>
          <a:bodyPr/>
          <a:lstStyle/>
          <a:p>
            <a:r>
              <a:rPr lang="es-MX" dirty="0"/>
              <a:t>Descripción</a:t>
            </a:r>
            <a:endParaRPr lang="es-ES" dirty="0"/>
          </a:p>
        </p:txBody>
      </p:sp>
      <p:sp>
        <p:nvSpPr>
          <p:cNvPr id="6" name="Google Shape;568;p25">
            <a:extLst>
              <a:ext uri="{FF2B5EF4-FFF2-40B4-BE49-F238E27FC236}">
                <a16:creationId xmlns:a16="http://schemas.microsoft.com/office/drawing/2014/main" id="{A0BCA80C-30ED-E9A7-790D-053B76761502}"/>
              </a:ext>
            </a:extLst>
          </p:cNvPr>
          <p:cNvSpPr txBox="1">
            <a:spLocks/>
          </p:cNvSpPr>
          <p:nvPr/>
        </p:nvSpPr>
        <p:spPr>
          <a:xfrm>
            <a:off x="184499" y="279967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02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0BAF657-1992-EE2C-8447-6F70FABC7DF0}"/>
              </a:ext>
            </a:extLst>
          </p:cNvPr>
          <p:cNvSpPr txBox="1">
            <a:spLocks/>
          </p:cNvSpPr>
          <p:nvPr/>
        </p:nvSpPr>
        <p:spPr>
          <a:xfrm>
            <a:off x="1379178" y="102974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-ES" dirty="0"/>
              <a:t>AFINIDAD INVESTIGADOR</a:t>
            </a:r>
          </a:p>
        </p:txBody>
      </p:sp>
      <p:sp>
        <p:nvSpPr>
          <p:cNvPr id="8" name="Google Shape;1070;p33">
            <a:extLst>
              <a:ext uri="{FF2B5EF4-FFF2-40B4-BE49-F238E27FC236}">
                <a16:creationId xmlns:a16="http://schemas.microsoft.com/office/drawing/2014/main" id="{D685FDFE-BE6B-9FD2-CD1D-A330AEFCBF2A}"/>
              </a:ext>
            </a:extLst>
          </p:cNvPr>
          <p:cNvSpPr txBox="1">
            <a:spLocks/>
          </p:cNvSpPr>
          <p:nvPr/>
        </p:nvSpPr>
        <p:spPr>
          <a:xfrm flipH="1">
            <a:off x="424206" y="1401801"/>
            <a:ext cx="343124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200" dirty="0">
                <a:solidFill>
                  <a:srgbClr val="434343"/>
                </a:solidFill>
                <a:latin typeface="Barlow Semi Condensed Light"/>
                <a:sym typeface="Barlow Semi Condensed Light"/>
              </a:rPr>
              <a:t>Las y los estudiantes con afinidad hacia el área científica desarrollan conocimientos y habilidades que les permiten avanzar en ésta. Son hábiles para las matemáticas y la ciencia de manera natural, los niños, niñas y adolescentes afines a ésta, desarrollan su curiosidad, imaginación e interés por aprender acerca de sí mismos, de las personas con las que conviven y de los lugares en que se desenvuelven. A partir de situaciones de aprendizaje, se contribuye a que reconozcan las características de la naturaleza y la sociedad de la que forman parte. También favorece que aprendan a reflexionar acerca del impacto que tienen sus acciones en la naturaleza, para tomar una postura responsable y participativa en el cuidado de su salud, el desarrollo de la tecnología y mejora del entorno. Algunas de las carreras relacionadas son: medicina, química, psiquiatría y física.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097" name="Entrada de lápiz 2096">
                <a:extLst>
                  <a:ext uri="{FF2B5EF4-FFF2-40B4-BE49-F238E27FC236}">
                    <a16:creationId xmlns:a16="http://schemas.microsoft.com/office/drawing/2014/main" id="{B1811BFF-EA20-6373-28B6-0E6BAC3C6126}"/>
                  </a:ext>
                </a:extLst>
              </p14:cNvPr>
              <p14:cNvContentPartPr/>
              <p14:nvPr/>
            </p14:nvContentPartPr>
            <p14:xfrm>
              <a:off x="3559131" y="621939"/>
              <a:ext cx="4320" cy="360"/>
            </p14:xfrm>
          </p:contentPart>
        </mc:Choice>
        <mc:Fallback xmlns="">
          <p:pic>
            <p:nvPicPr>
              <p:cNvPr id="2097" name="Entrada de lápiz 2096">
                <a:extLst>
                  <a:ext uri="{FF2B5EF4-FFF2-40B4-BE49-F238E27FC236}">
                    <a16:creationId xmlns:a16="http://schemas.microsoft.com/office/drawing/2014/main" id="{B1811BFF-EA20-6373-28B6-0E6BAC3C61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0491" y="613299"/>
                <a:ext cx="219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04" name="Google Shape;776;p29">
            <a:extLst>
              <a:ext uri="{FF2B5EF4-FFF2-40B4-BE49-F238E27FC236}">
                <a16:creationId xmlns:a16="http://schemas.microsoft.com/office/drawing/2014/main" id="{2A837A38-82F7-ED28-A9E6-A5DFC142FD98}"/>
              </a:ext>
            </a:extLst>
          </p:cNvPr>
          <p:cNvSpPr/>
          <p:nvPr/>
        </p:nvSpPr>
        <p:spPr>
          <a:xfrm rot="-264168" flipH="1">
            <a:off x="6732424" y="917218"/>
            <a:ext cx="1574125" cy="657522"/>
          </a:xfrm>
          <a:custGeom>
            <a:avLst/>
            <a:gdLst/>
            <a:ahLst/>
            <a:cxnLst/>
            <a:rect l="l" t="t" r="r" b="b"/>
            <a:pathLst>
              <a:path w="29295" h="15681" extrusionOk="0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5" name="Google Shape;777;p29">
            <a:extLst>
              <a:ext uri="{FF2B5EF4-FFF2-40B4-BE49-F238E27FC236}">
                <a16:creationId xmlns:a16="http://schemas.microsoft.com/office/drawing/2014/main" id="{E8633ABA-1731-ABCF-9B1A-A43D1E0615B9}"/>
              </a:ext>
            </a:extLst>
          </p:cNvPr>
          <p:cNvGrpSpPr/>
          <p:nvPr/>
        </p:nvGrpSpPr>
        <p:grpSpPr>
          <a:xfrm>
            <a:off x="5288556" y="1519950"/>
            <a:ext cx="3078801" cy="2763652"/>
            <a:chOff x="755856" y="1978199"/>
            <a:chExt cx="3078801" cy="2763652"/>
          </a:xfrm>
        </p:grpSpPr>
        <p:sp>
          <p:nvSpPr>
            <p:cNvPr id="2306" name="Google Shape;778;p29">
              <a:extLst>
                <a:ext uri="{FF2B5EF4-FFF2-40B4-BE49-F238E27FC236}">
                  <a16:creationId xmlns:a16="http://schemas.microsoft.com/office/drawing/2014/main" id="{6C175ABB-7C7D-6902-65D8-D28E4FDFCA0C}"/>
                </a:ext>
              </a:extLst>
            </p:cNvPr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779;p29">
              <a:extLst>
                <a:ext uri="{FF2B5EF4-FFF2-40B4-BE49-F238E27FC236}">
                  <a16:creationId xmlns:a16="http://schemas.microsoft.com/office/drawing/2014/main" id="{FAED3E1B-5552-F22C-882B-7D570650AADD}"/>
                </a:ext>
              </a:extLst>
            </p:cNvPr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780;p29">
              <a:extLst>
                <a:ext uri="{FF2B5EF4-FFF2-40B4-BE49-F238E27FC236}">
                  <a16:creationId xmlns:a16="http://schemas.microsoft.com/office/drawing/2014/main" id="{9D108492-6048-C25A-2EAB-000E9ECB5AD0}"/>
                </a:ext>
              </a:extLst>
            </p:cNvPr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781;p29">
              <a:extLst>
                <a:ext uri="{FF2B5EF4-FFF2-40B4-BE49-F238E27FC236}">
                  <a16:creationId xmlns:a16="http://schemas.microsoft.com/office/drawing/2014/main" id="{777C78E3-2719-827F-CAF9-2CB41EECE633}"/>
                </a:ext>
              </a:extLst>
            </p:cNvPr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782;p29">
              <a:extLst>
                <a:ext uri="{FF2B5EF4-FFF2-40B4-BE49-F238E27FC236}">
                  <a16:creationId xmlns:a16="http://schemas.microsoft.com/office/drawing/2014/main" id="{A28BD093-EDA0-858E-2A87-D302E6D8A498}"/>
                </a:ext>
              </a:extLst>
            </p:cNvPr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783;p29">
              <a:extLst>
                <a:ext uri="{FF2B5EF4-FFF2-40B4-BE49-F238E27FC236}">
                  <a16:creationId xmlns:a16="http://schemas.microsoft.com/office/drawing/2014/main" id="{C91ADCF6-1D17-7CBC-D67E-00BDD101DBA7}"/>
                </a:ext>
              </a:extLst>
            </p:cNvPr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784;p29">
              <a:extLst>
                <a:ext uri="{FF2B5EF4-FFF2-40B4-BE49-F238E27FC236}">
                  <a16:creationId xmlns:a16="http://schemas.microsoft.com/office/drawing/2014/main" id="{87ACB9C3-0FF7-2836-C0F7-0156989484AF}"/>
                </a:ext>
              </a:extLst>
            </p:cNvPr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785;p29">
              <a:extLst>
                <a:ext uri="{FF2B5EF4-FFF2-40B4-BE49-F238E27FC236}">
                  <a16:creationId xmlns:a16="http://schemas.microsoft.com/office/drawing/2014/main" id="{6613EFAB-513A-7CCF-6E7E-0A961D3699D4}"/>
                </a:ext>
              </a:extLst>
            </p:cNvPr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786;p29">
              <a:extLst>
                <a:ext uri="{FF2B5EF4-FFF2-40B4-BE49-F238E27FC236}">
                  <a16:creationId xmlns:a16="http://schemas.microsoft.com/office/drawing/2014/main" id="{8DC02469-2E17-234F-615E-9E1BAE30E41A}"/>
                </a:ext>
              </a:extLst>
            </p:cNvPr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787;p29">
              <a:extLst>
                <a:ext uri="{FF2B5EF4-FFF2-40B4-BE49-F238E27FC236}">
                  <a16:creationId xmlns:a16="http://schemas.microsoft.com/office/drawing/2014/main" id="{DC1435D9-D547-97E6-09E1-569A4F68A393}"/>
                </a:ext>
              </a:extLst>
            </p:cNvPr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788;p29">
              <a:extLst>
                <a:ext uri="{FF2B5EF4-FFF2-40B4-BE49-F238E27FC236}">
                  <a16:creationId xmlns:a16="http://schemas.microsoft.com/office/drawing/2014/main" id="{0FE241A6-4CB9-7650-1D3F-861030BF84FC}"/>
                </a:ext>
              </a:extLst>
            </p:cNvPr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789;p29">
              <a:extLst>
                <a:ext uri="{FF2B5EF4-FFF2-40B4-BE49-F238E27FC236}">
                  <a16:creationId xmlns:a16="http://schemas.microsoft.com/office/drawing/2014/main" id="{EBFD8D0B-F731-E162-C2BF-D85B90C3B1EA}"/>
                </a:ext>
              </a:extLst>
            </p:cNvPr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790;p29">
              <a:extLst>
                <a:ext uri="{FF2B5EF4-FFF2-40B4-BE49-F238E27FC236}">
                  <a16:creationId xmlns:a16="http://schemas.microsoft.com/office/drawing/2014/main" id="{1DEA42D1-228F-BE98-FABE-960369EDE634}"/>
                </a:ext>
              </a:extLst>
            </p:cNvPr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791;p29">
              <a:extLst>
                <a:ext uri="{FF2B5EF4-FFF2-40B4-BE49-F238E27FC236}">
                  <a16:creationId xmlns:a16="http://schemas.microsoft.com/office/drawing/2014/main" id="{C7A4F762-25EF-437E-BCA9-E37B46846380}"/>
                </a:ext>
              </a:extLst>
            </p:cNvPr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792;p29">
              <a:extLst>
                <a:ext uri="{FF2B5EF4-FFF2-40B4-BE49-F238E27FC236}">
                  <a16:creationId xmlns:a16="http://schemas.microsoft.com/office/drawing/2014/main" id="{9EF624D5-03A0-97A8-7806-0DA7572209CB}"/>
                </a:ext>
              </a:extLst>
            </p:cNvPr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793;p29">
              <a:extLst>
                <a:ext uri="{FF2B5EF4-FFF2-40B4-BE49-F238E27FC236}">
                  <a16:creationId xmlns:a16="http://schemas.microsoft.com/office/drawing/2014/main" id="{3E2351BF-1CCF-1BC4-22DC-3460AAE61366}"/>
                </a:ext>
              </a:extLst>
            </p:cNvPr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794;p29">
              <a:extLst>
                <a:ext uri="{FF2B5EF4-FFF2-40B4-BE49-F238E27FC236}">
                  <a16:creationId xmlns:a16="http://schemas.microsoft.com/office/drawing/2014/main" id="{8D2960EB-5970-CBF6-DFCB-21E93C6800D2}"/>
                </a:ext>
              </a:extLst>
            </p:cNvPr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795;p29">
              <a:extLst>
                <a:ext uri="{FF2B5EF4-FFF2-40B4-BE49-F238E27FC236}">
                  <a16:creationId xmlns:a16="http://schemas.microsoft.com/office/drawing/2014/main" id="{DB753DD6-A0AD-FC5D-E997-3622AE2E68C3}"/>
                </a:ext>
              </a:extLst>
            </p:cNvPr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796;p29">
              <a:extLst>
                <a:ext uri="{FF2B5EF4-FFF2-40B4-BE49-F238E27FC236}">
                  <a16:creationId xmlns:a16="http://schemas.microsoft.com/office/drawing/2014/main" id="{3B139F16-6BCF-A26C-228C-94F75B61D621}"/>
                </a:ext>
              </a:extLst>
            </p:cNvPr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797;p29">
              <a:extLst>
                <a:ext uri="{FF2B5EF4-FFF2-40B4-BE49-F238E27FC236}">
                  <a16:creationId xmlns:a16="http://schemas.microsoft.com/office/drawing/2014/main" id="{F58717F7-0AF7-C419-8D70-5563DE55A535}"/>
                </a:ext>
              </a:extLst>
            </p:cNvPr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798;p29">
              <a:extLst>
                <a:ext uri="{FF2B5EF4-FFF2-40B4-BE49-F238E27FC236}">
                  <a16:creationId xmlns:a16="http://schemas.microsoft.com/office/drawing/2014/main" id="{F38EC31A-C86C-7F6F-FD2C-77068935E038}"/>
                </a:ext>
              </a:extLst>
            </p:cNvPr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799;p29">
              <a:extLst>
                <a:ext uri="{FF2B5EF4-FFF2-40B4-BE49-F238E27FC236}">
                  <a16:creationId xmlns:a16="http://schemas.microsoft.com/office/drawing/2014/main" id="{CAF72087-A3E0-C159-97D1-78A98EE87CC0}"/>
                </a:ext>
              </a:extLst>
            </p:cNvPr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800;p29">
              <a:extLst>
                <a:ext uri="{FF2B5EF4-FFF2-40B4-BE49-F238E27FC236}">
                  <a16:creationId xmlns:a16="http://schemas.microsoft.com/office/drawing/2014/main" id="{362DCF75-91D2-3CDC-7A71-9157AF190C37}"/>
                </a:ext>
              </a:extLst>
            </p:cNvPr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801;p29">
              <a:extLst>
                <a:ext uri="{FF2B5EF4-FFF2-40B4-BE49-F238E27FC236}">
                  <a16:creationId xmlns:a16="http://schemas.microsoft.com/office/drawing/2014/main" id="{FAC0CF8D-7AA6-05E9-2A6A-C1B1682845A1}"/>
                </a:ext>
              </a:extLst>
            </p:cNvPr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802;p29">
              <a:extLst>
                <a:ext uri="{FF2B5EF4-FFF2-40B4-BE49-F238E27FC236}">
                  <a16:creationId xmlns:a16="http://schemas.microsoft.com/office/drawing/2014/main" id="{5D8E474D-F951-1181-EAB0-D02601BD5CB6}"/>
                </a:ext>
              </a:extLst>
            </p:cNvPr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803;p29">
              <a:extLst>
                <a:ext uri="{FF2B5EF4-FFF2-40B4-BE49-F238E27FC236}">
                  <a16:creationId xmlns:a16="http://schemas.microsoft.com/office/drawing/2014/main" id="{24D7DDE1-088A-09B0-2D33-46DA2F37795D}"/>
                </a:ext>
              </a:extLst>
            </p:cNvPr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804;p29">
              <a:extLst>
                <a:ext uri="{FF2B5EF4-FFF2-40B4-BE49-F238E27FC236}">
                  <a16:creationId xmlns:a16="http://schemas.microsoft.com/office/drawing/2014/main" id="{92BDF291-3073-5135-7937-5927DF00DB89}"/>
                </a:ext>
              </a:extLst>
            </p:cNvPr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805;p29">
              <a:extLst>
                <a:ext uri="{FF2B5EF4-FFF2-40B4-BE49-F238E27FC236}">
                  <a16:creationId xmlns:a16="http://schemas.microsoft.com/office/drawing/2014/main" id="{16F55F17-1A9F-8AAF-C136-38A8585BBC4E}"/>
                </a:ext>
              </a:extLst>
            </p:cNvPr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806;p29">
              <a:extLst>
                <a:ext uri="{FF2B5EF4-FFF2-40B4-BE49-F238E27FC236}">
                  <a16:creationId xmlns:a16="http://schemas.microsoft.com/office/drawing/2014/main" id="{FC6F6FD7-915A-43EE-E11C-CDF7DF064858}"/>
                </a:ext>
              </a:extLst>
            </p:cNvPr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807;p29">
              <a:extLst>
                <a:ext uri="{FF2B5EF4-FFF2-40B4-BE49-F238E27FC236}">
                  <a16:creationId xmlns:a16="http://schemas.microsoft.com/office/drawing/2014/main" id="{809A8CA1-D02B-D2E0-F4CF-BCD311582883}"/>
                </a:ext>
              </a:extLst>
            </p:cNvPr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808;p29">
              <a:extLst>
                <a:ext uri="{FF2B5EF4-FFF2-40B4-BE49-F238E27FC236}">
                  <a16:creationId xmlns:a16="http://schemas.microsoft.com/office/drawing/2014/main" id="{845235F1-99BF-3FDF-3E48-3E7FF32A05BC}"/>
                </a:ext>
              </a:extLst>
            </p:cNvPr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809;p29">
              <a:extLst>
                <a:ext uri="{FF2B5EF4-FFF2-40B4-BE49-F238E27FC236}">
                  <a16:creationId xmlns:a16="http://schemas.microsoft.com/office/drawing/2014/main" id="{DE8CF01D-F8AB-6C3D-625A-34B701579FAD}"/>
                </a:ext>
              </a:extLst>
            </p:cNvPr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810;p29">
              <a:extLst>
                <a:ext uri="{FF2B5EF4-FFF2-40B4-BE49-F238E27FC236}">
                  <a16:creationId xmlns:a16="http://schemas.microsoft.com/office/drawing/2014/main" id="{8B414517-305B-2A58-CC78-51B5DE84FDA7}"/>
                </a:ext>
              </a:extLst>
            </p:cNvPr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811;p29">
              <a:extLst>
                <a:ext uri="{FF2B5EF4-FFF2-40B4-BE49-F238E27FC236}">
                  <a16:creationId xmlns:a16="http://schemas.microsoft.com/office/drawing/2014/main" id="{CFA99FAF-7503-1573-0BE1-691C317B8642}"/>
                </a:ext>
              </a:extLst>
            </p:cNvPr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812;p29">
              <a:extLst>
                <a:ext uri="{FF2B5EF4-FFF2-40B4-BE49-F238E27FC236}">
                  <a16:creationId xmlns:a16="http://schemas.microsoft.com/office/drawing/2014/main" id="{D6653ECB-2141-7636-8547-7C4B9D9ED18A}"/>
                </a:ext>
              </a:extLst>
            </p:cNvPr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813;p29">
              <a:extLst>
                <a:ext uri="{FF2B5EF4-FFF2-40B4-BE49-F238E27FC236}">
                  <a16:creationId xmlns:a16="http://schemas.microsoft.com/office/drawing/2014/main" id="{B8B2F4E9-86D4-E736-1D6A-942570365390}"/>
                </a:ext>
              </a:extLst>
            </p:cNvPr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814;p29">
              <a:extLst>
                <a:ext uri="{FF2B5EF4-FFF2-40B4-BE49-F238E27FC236}">
                  <a16:creationId xmlns:a16="http://schemas.microsoft.com/office/drawing/2014/main" id="{D5A8C270-6444-A83A-E07A-B0DF619331FB}"/>
                </a:ext>
              </a:extLst>
            </p:cNvPr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815;p29">
              <a:extLst>
                <a:ext uri="{FF2B5EF4-FFF2-40B4-BE49-F238E27FC236}">
                  <a16:creationId xmlns:a16="http://schemas.microsoft.com/office/drawing/2014/main" id="{DDBA3916-3B69-6A06-7131-DFB6714F5B2C}"/>
                </a:ext>
              </a:extLst>
            </p:cNvPr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816;p29">
              <a:extLst>
                <a:ext uri="{FF2B5EF4-FFF2-40B4-BE49-F238E27FC236}">
                  <a16:creationId xmlns:a16="http://schemas.microsoft.com/office/drawing/2014/main" id="{9C00F2AC-7A0A-74B8-D77B-9181305C6115}"/>
                </a:ext>
              </a:extLst>
            </p:cNvPr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817;p29">
              <a:extLst>
                <a:ext uri="{FF2B5EF4-FFF2-40B4-BE49-F238E27FC236}">
                  <a16:creationId xmlns:a16="http://schemas.microsoft.com/office/drawing/2014/main" id="{F473A02A-943F-0DE7-346C-B2BD7B303E54}"/>
                </a:ext>
              </a:extLst>
            </p:cNvPr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818;p29">
              <a:extLst>
                <a:ext uri="{FF2B5EF4-FFF2-40B4-BE49-F238E27FC236}">
                  <a16:creationId xmlns:a16="http://schemas.microsoft.com/office/drawing/2014/main" id="{74B4CADF-C677-1E98-D8FF-810DAFE51E44}"/>
                </a:ext>
              </a:extLst>
            </p:cNvPr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819;p29">
              <a:extLst>
                <a:ext uri="{FF2B5EF4-FFF2-40B4-BE49-F238E27FC236}">
                  <a16:creationId xmlns:a16="http://schemas.microsoft.com/office/drawing/2014/main" id="{F2266581-D059-6694-0DDB-22F379B3D1B7}"/>
                </a:ext>
              </a:extLst>
            </p:cNvPr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820;p29">
              <a:extLst>
                <a:ext uri="{FF2B5EF4-FFF2-40B4-BE49-F238E27FC236}">
                  <a16:creationId xmlns:a16="http://schemas.microsoft.com/office/drawing/2014/main" id="{403A8F56-437C-41B1-803E-32A2333B3F83}"/>
                </a:ext>
              </a:extLst>
            </p:cNvPr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821;p29">
              <a:extLst>
                <a:ext uri="{FF2B5EF4-FFF2-40B4-BE49-F238E27FC236}">
                  <a16:creationId xmlns:a16="http://schemas.microsoft.com/office/drawing/2014/main" id="{2E64CD82-BE89-12CA-BCA0-7A397E87DE6F}"/>
                </a:ext>
              </a:extLst>
            </p:cNvPr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822;p29">
              <a:extLst>
                <a:ext uri="{FF2B5EF4-FFF2-40B4-BE49-F238E27FC236}">
                  <a16:creationId xmlns:a16="http://schemas.microsoft.com/office/drawing/2014/main" id="{A6FFC825-3960-49B7-4B3B-7D3355F6EB0C}"/>
                </a:ext>
              </a:extLst>
            </p:cNvPr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823;p29">
              <a:extLst>
                <a:ext uri="{FF2B5EF4-FFF2-40B4-BE49-F238E27FC236}">
                  <a16:creationId xmlns:a16="http://schemas.microsoft.com/office/drawing/2014/main" id="{43062C6B-21C8-B470-968C-43877B4EFF40}"/>
                </a:ext>
              </a:extLst>
            </p:cNvPr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824;p29">
              <a:extLst>
                <a:ext uri="{FF2B5EF4-FFF2-40B4-BE49-F238E27FC236}">
                  <a16:creationId xmlns:a16="http://schemas.microsoft.com/office/drawing/2014/main" id="{8B1C6A16-B5EC-E0F7-1B59-EC2B2EE17F19}"/>
                </a:ext>
              </a:extLst>
            </p:cNvPr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825;p29">
              <a:extLst>
                <a:ext uri="{FF2B5EF4-FFF2-40B4-BE49-F238E27FC236}">
                  <a16:creationId xmlns:a16="http://schemas.microsoft.com/office/drawing/2014/main" id="{2727DC84-647A-B181-20EB-01D4C086123B}"/>
                </a:ext>
              </a:extLst>
            </p:cNvPr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826;p29">
              <a:extLst>
                <a:ext uri="{FF2B5EF4-FFF2-40B4-BE49-F238E27FC236}">
                  <a16:creationId xmlns:a16="http://schemas.microsoft.com/office/drawing/2014/main" id="{8AA2095C-799E-2971-FC94-DC9BACCEF3AD}"/>
                </a:ext>
              </a:extLst>
            </p:cNvPr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827;p29">
              <a:extLst>
                <a:ext uri="{FF2B5EF4-FFF2-40B4-BE49-F238E27FC236}">
                  <a16:creationId xmlns:a16="http://schemas.microsoft.com/office/drawing/2014/main" id="{E2966257-3BCA-6FF1-C0F2-5BD8F1F284C6}"/>
                </a:ext>
              </a:extLst>
            </p:cNvPr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828;p29">
              <a:extLst>
                <a:ext uri="{FF2B5EF4-FFF2-40B4-BE49-F238E27FC236}">
                  <a16:creationId xmlns:a16="http://schemas.microsoft.com/office/drawing/2014/main" id="{94B033B0-4B4E-A602-5133-31F7E82D1913}"/>
                </a:ext>
              </a:extLst>
            </p:cNvPr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829;p29">
              <a:extLst>
                <a:ext uri="{FF2B5EF4-FFF2-40B4-BE49-F238E27FC236}">
                  <a16:creationId xmlns:a16="http://schemas.microsoft.com/office/drawing/2014/main" id="{412A0077-F9BC-F2D8-2F22-6585233841ED}"/>
                </a:ext>
              </a:extLst>
            </p:cNvPr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830;p29">
              <a:extLst>
                <a:ext uri="{FF2B5EF4-FFF2-40B4-BE49-F238E27FC236}">
                  <a16:creationId xmlns:a16="http://schemas.microsoft.com/office/drawing/2014/main" id="{75994C24-8075-12CD-4C2F-C2C873494C90}"/>
                </a:ext>
              </a:extLst>
            </p:cNvPr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831;p29">
              <a:extLst>
                <a:ext uri="{FF2B5EF4-FFF2-40B4-BE49-F238E27FC236}">
                  <a16:creationId xmlns:a16="http://schemas.microsoft.com/office/drawing/2014/main" id="{3C7F05E5-9837-823D-4A3F-71033C47DAE4}"/>
                </a:ext>
              </a:extLst>
            </p:cNvPr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832;p29">
              <a:extLst>
                <a:ext uri="{FF2B5EF4-FFF2-40B4-BE49-F238E27FC236}">
                  <a16:creationId xmlns:a16="http://schemas.microsoft.com/office/drawing/2014/main" id="{7AFA3212-609E-87EB-7E3A-98B390AD290B}"/>
                </a:ext>
              </a:extLst>
            </p:cNvPr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833;p29">
              <a:extLst>
                <a:ext uri="{FF2B5EF4-FFF2-40B4-BE49-F238E27FC236}">
                  <a16:creationId xmlns:a16="http://schemas.microsoft.com/office/drawing/2014/main" id="{7A3675D0-5947-19E9-9D07-35819CF05817}"/>
                </a:ext>
              </a:extLst>
            </p:cNvPr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8" name="Google Shape;834;p29">
            <a:extLst>
              <a:ext uri="{FF2B5EF4-FFF2-40B4-BE49-F238E27FC236}">
                <a16:creationId xmlns:a16="http://schemas.microsoft.com/office/drawing/2014/main" id="{702D5C4A-C87D-98D7-C1FC-349B6B8A1F8F}"/>
              </a:ext>
            </a:extLst>
          </p:cNvPr>
          <p:cNvSpPr txBox="1"/>
          <p:nvPr/>
        </p:nvSpPr>
        <p:spPr>
          <a:xfrm flipH="1">
            <a:off x="6547802" y="909351"/>
            <a:ext cx="1943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¿Qué es…</a:t>
            </a:r>
            <a:endParaRPr sz="18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  <p:extLst>
      <p:ext uri="{BB962C8B-B14F-4D97-AF65-F5344CB8AC3E}">
        <p14:creationId xmlns:p14="http://schemas.microsoft.com/office/powerpoint/2010/main" val="269695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6"/>
          <p:cNvSpPr/>
          <p:nvPr/>
        </p:nvSpPr>
        <p:spPr>
          <a:xfrm>
            <a:off x="1083573" y="9344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6"/>
          <p:cNvSpPr/>
          <p:nvPr/>
        </p:nvSpPr>
        <p:spPr>
          <a:xfrm>
            <a:off x="1699872" y="18549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6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6"/>
          <p:cNvSpPr/>
          <p:nvPr/>
        </p:nvSpPr>
        <p:spPr>
          <a:xfrm>
            <a:off x="2106484" y="38858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6"/>
          <p:cNvSpPr/>
          <p:nvPr/>
        </p:nvSpPr>
        <p:spPr>
          <a:xfrm>
            <a:off x="1845555" y="19422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6"/>
          <p:cNvSpPr/>
          <p:nvPr/>
        </p:nvSpPr>
        <p:spPr>
          <a:xfrm>
            <a:off x="1709316" y="7096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6"/>
          <p:cNvSpPr/>
          <p:nvPr/>
        </p:nvSpPr>
        <p:spPr>
          <a:xfrm>
            <a:off x="1994493" y="17799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6"/>
          <p:cNvSpPr/>
          <p:nvPr/>
        </p:nvSpPr>
        <p:spPr>
          <a:xfrm>
            <a:off x="1940636" y="17841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2996347" y="43081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3048609" y="43203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3046439" y="43582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3080898" y="43709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36"/>
          <p:cNvGrpSpPr/>
          <p:nvPr/>
        </p:nvGrpSpPr>
        <p:grpSpPr>
          <a:xfrm>
            <a:off x="1136537" y="962055"/>
            <a:ext cx="2471777" cy="3773341"/>
            <a:chOff x="1136537" y="962055"/>
            <a:chExt cx="2471777" cy="3773341"/>
          </a:xfrm>
        </p:grpSpPr>
        <p:sp>
          <p:nvSpPr>
            <p:cNvPr id="1316" name="Google Shape;1316;p36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36"/>
          <p:cNvSpPr/>
          <p:nvPr/>
        </p:nvSpPr>
        <p:spPr>
          <a:xfrm>
            <a:off x="2002151" y="41382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6"/>
          <p:cNvSpPr/>
          <p:nvPr/>
        </p:nvSpPr>
        <p:spPr>
          <a:xfrm>
            <a:off x="2042034" y="41552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/>
          <p:nvPr/>
        </p:nvSpPr>
        <p:spPr>
          <a:xfrm>
            <a:off x="2013892" y="44327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>
            <a:off x="1621383" y="28564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>
            <a:off x="1567398" y="29242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6"/>
          <p:cNvSpPr/>
          <p:nvPr/>
        </p:nvSpPr>
        <p:spPr>
          <a:xfrm>
            <a:off x="1629870" y="21213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6"/>
          <p:cNvSpPr/>
          <p:nvPr/>
        </p:nvSpPr>
        <p:spPr>
          <a:xfrm>
            <a:off x="1767130" y="32882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6"/>
          <p:cNvSpPr/>
          <p:nvPr/>
        </p:nvSpPr>
        <p:spPr>
          <a:xfrm>
            <a:off x="2709255" y="21055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6"/>
          <p:cNvSpPr/>
          <p:nvPr/>
        </p:nvSpPr>
        <p:spPr>
          <a:xfrm>
            <a:off x="1592221" y="3027974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6"/>
          <p:cNvSpPr/>
          <p:nvPr/>
        </p:nvSpPr>
        <p:spPr>
          <a:xfrm>
            <a:off x="2562423" y="21213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6"/>
          <p:cNvSpPr/>
          <p:nvPr/>
        </p:nvSpPr>
        <p:spPr>
          <a:xfrm>
            <a:off x="2709255" y="21653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6"/>
          <p:cNvSpPr/>
          <p:nvPr/>
        </p:nvSpPr>
        <p:spPr>
          <a:xfrm>
            <a:off x="2361797" y="33436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2111908" y="38330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1856212" y="19307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6"/>
          <p:cNvSpPr/>
          <p:nvPr/>
        </p:nvSpPr>
        <p:spPr>
          <a:xfrm>
            <a:off x="2453049" y="19771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6"/>
          <p:cNvSpPr/>
          <p:nvPr/>
        </p:nvSpPr>
        <p:spPr>
          <a:xfrm>
            <a:off x="1722844" y="7244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6"/>
          <p:cNvSpPr/>
          <p:nvPr/>
        </p:nvSpPr>
        <p:spPr>
          <a:xfrm>
            <a:off x="1749518" y="9129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6"/>
          <p:cNvSpPr/>
          <p:nvPr/>
        </p:nvSpPr>
        <p:spPr>
          <a:xfrm>
            <a:off x="2002087" y="17721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6"/>
          <p:cNvSpPr/>
          <p:nvPr/>
        </p:nvSpPr>
        <p:spPr>
          <a:xfrm>
            <a:off x="1949506" y="17762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/>
          <p:cNvSpPr/>
          <p:nvPr/>
        </p:nvSpPr>
        <p:spPr>
          <a:xfrm>
            <a:off x="1848108" y="30896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/>
          <p:cNvSpPr/>
          <p:nvPr/>
        </p:nvSpPr>
        <p:spPr>
          <a:xfrm>
            <a:off x="2043374" y="35954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6"/>
          <p:cNvSpPr/>
          <p:nvPr/>
        </p:nvSpPr>
        <p:spPr>
          <a:xfrm>
            <a:off x="2220899" y="24466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6"/>
          <p:cNvSpPr/>
          <p:nvPr/>
        </p:nvSpPr>
        <p:spPr>
          <a:xfrm>
            <a:off x="2876762" y="22714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6"/>
          <p:cNvSpPr/>
          <p:nvPr/>
        </p:nvSpPr>
        <p:spPr>
          <a:xfrm>
            <a:off x="2166212" y="22770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6"/>
          <p:cNvSpPr/>
          <p:nvPr/>
        </p:nvSpPr>
        <p:spPr>
          <a:xfrm>
            <a:off x="2042672" y="22158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6"/>
          <p:cNvSpPr/>
          <p:nvPr/>
        </p:nvSpPr>
        <p:spPr>
          <a:xfrm>
            <a:off x="2645251" y="21379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/>
          <p:nvPr/>
        </p:nvSpPr>
        <p:spPr>
          <a:xfrm>
            <a:off x="2674414" y="22919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>
            <a:off x="2017657" y="46336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>
            <a:off x="2146813" y="46564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2066857" y="45183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2952508" y="45521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2779640" y="34887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2161426" y="28434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2395745" y="3350544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2164234" y="2852809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181530" y="3410655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3163663" y="3437010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6"/>
          <p:cNvSpPr/>
          <p:nvPr/>
        </p:nvSpPr>
        <p:spPr>
          <a:xfrm>
            <a:off x="2941660" y="3345312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3164237" y="3482571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6"/>
          <p:cNvSpPr/>
          <p:nvPr/>
        </p:nvSpPr>
        <p:spPr>
          <a:xfrm>
            <a:off x="2815439" y="10091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6"/>
          <p:cNvSpPr/>
          <p:nvPr/>
        </p:nvSpPr>
        <p:spPr>
          <a:xfrm>
            <a:off x="2609006" y="19096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>
            <a:off x="2392491" y="24905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6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Recomendación</a:t>
            </a:r>
            <a:endParaRPr dirty="0"/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2"/>
          </p:nvPr>
        </p:nvSpPr>
        <p:spPr>
          <a:xfrm flipH="1">
            <a:off x="5208814" y="3140250"/>
            <a:ext cx="3272836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recomienda hacer partícipes a los y las estudiantes en proyectos científicos escolares, visitas guiadas a laboratorios o centros de investigación, conferencias científicas y ferias de ciencias. Es importante proponer lecturas o documentales científicos en el aula, actividades de ciencia al aire libre y prácticas de observación y concursos científicos. Fomentar un ambiente en el aula que promueva el descubrimiento, el pensamiento crítico y la curiosidad en el que se proporcionen recursos y oportunidades para explorar y aprender.</a:t>
            </a:r>
          </a:p>
        </p:txBody>
      </p:sp>
      <p:sp>
        <p:nvSpPr>
          <p:cNvPr id="1429" name="Google Shape;1429;p36"/>
          <p:cNvSpPr/>
          <p:nvPr/>
        </p:nvSpPr>
        <p:spPr>
          <a:xfrm rot="10800000">
            <a:off x="3321218" y="1885464"/>
            <a:ext cx="1414308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6"/>
          <p:cNvSpPr txBox="1"/>
          <p:nvPr/>
        </p:nvSpPr>
        <p:spPr>
          <a:xfrm>
            <a:off x="3571767" y="2105505"/>
            <a:ext cx="1145525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Maestra,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Maestro:</a:t>
            </a:r>
            <a:endParaRPr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" name="Google Shape;568;p25">
            <a:extLst>
              <a:ext uri="{FF2B5EF4-FFF2-40B4-BE49-F238E27FC236}">
                <a16:creationId xmlns:a16="http://schemas.microsoft.com/office/drawing/2014/main" id="{6FB2F0C6-CA7C-1B53-D87D-3D8AFBACEBBD}"/>
              </a:ext>
            </a:extLst>
          </p:cNvPr>
          <p:cNvSpPr txBox="1">
            <a:spLocks/>
          </p:cNvSpPr>
          <p:nvPr/>
        </p:nvSpPr>
        <p:spPr>
          <a:xfrm>
            <a:off x="6673963" y="435582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02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EDEC5C30-5E2F-CA4F-7144-5FA9FCD4AF01}"/>
              </a:ext>
            </a:extLst>
          </p:cNvPr>
          <p:cNvSpPr txBox="1">
            <a:spLocks/>
          </p:cNvSpPr>
          <p:nvPr/>
        </p:nvSpPr>
        <p:spPr>
          <a:xfrm>
            <a:off x="3047143" y="468466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-ES" dirty="0"/>
              <a:t>AFINIDAD INVESTIGADOR</a:t>
            </a:r>
          </a:p>
        </p:txBody>
      </p:sp>
    </p:spTree>
    <p:extLst>
      <p:ext uri="{BB962C8B-B14F-4D97-AF65-F5344CB8AC3E}">
        <p14:creationId xmlns:p14="http://schemas.microsoft.com/office/powerpoint/2010/main" val="3785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D22A579-844C-0AA6-66A6-08362B2F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46" y="965054"/>
            <a:ext cx="2440500" cy="591000"/>
          </a:xfrm>
        </p:spPr>
        <p:txBody>
          <a:bodyPr/>
          <a:lstStyle/>
          <a:p>
            <a:r>
              <a:rPr lang="es-MX" dirty="0"/>
              <a:t>Descripción</a:t>
            </a:r>
            <a:endParaRPr lang="es-ES" dirty="0"/>
          </a:p>
        </p:txBody>
      </p:sp>
      <p:sp>
        <p:nvSpPr>
          <p:cNvPr id="6" name="Google Shape;568;p25">
            <a:extLst>
              <a:ext uri="{FF2B5EF4-FFF2-40B4-BE49-F238E27FC236}">
                <a16:creationId xmlns:a16="http://schemas.microsoft.com/office/drawing/2014/main" id="{A0BCA80C-30ED-E9A7-790D-053B76761502}"/>
              </a:ext>
            </a:extLst>
          </p:cNvPr>
          <p:cNvSpPr txBox="1">
            <a:spLocks/>
          </p:cNvSpPr>
          <p:nvPr/>
        </p:nvSpPr>
        <p:spPr>
          <a:xfrm>
            <a:off x="184499" y="279967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03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0BAF657-1992-EE2C-8447-6F70FABC7DF0}"/>
              </a:ext>
            </a:extLst>
          </p:cNvPr>
          <p:cNvSpPr txBox="1">
            <a:spLocks/>
          </p:cNvSpPr>
          <p:nvPr/>
        </p:nvSpPr>
        <p:spPr>
          <a:xfrm>
            <a:off x="1379178" y="102974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-ES" dirty="0"/>
              <a:t>AFINIDAD EMPRENDEDOR </a:t>
            </a:r>
          </a:p>
        </p:txBody>
      </p:sp>
      <p:sp>
        <p:nvSpPr>
          <p:cNvPr id="8" name="Google Shape;1070;p33">
            <a:extLst>
              <a:ext uri="{FF2B5EF4-FFF2-40B4-BE49-F238E27FC236}">
                <a16:creationId xmlns:a16="http://schemas.microsoft.com/office/drawing/2014/main" id="{D685FDFE-BE6B-9FD2-CD1D-A330AEFCBF2A}"/>
              </a:ext>
            </a:extLst>
          </p:cNvPr>
          <p:cNvSpPr txBox="1">
            <a:spLocks/>
          </p:cNvSpPr>
          <p:nvPr/>
        </p:nvSpPr>
        <p:spPr>
          <a:xfrm flipH="1">
            <a:off x="424206" y="1663341"/>
            <a:ext cx="343124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200" dirty="0">
                <a:solidFill>
                  <a:srgbClr val="434343"/>
                </a:solidFill>
                <a:latin typeface="Barlow Semi Condensed Light"/>
                <a:sym typeface="Barlow Semi Condensed Light"/>
              </a:rPr>
              <a:t>Las y los estudiantes con afinidad hacia el concepto de emprendimiento tienen tendencia hacia la creatividad constante, se interesan en actividades en las que puedan elaborar cosas con utilidad; manualidades, planeación de eventos grupales, etc. Tienen confianza en sí mismos, iniciativa para proyectos nuevos y socializan con facilidad. Son atentos y responsables en sus actividades escolares, les gustan los retos, son líderes en actividades grupales y tienen capacidad natural para el trabajo en equipo. Su comunicación es fluida y clara y tienen poder de persuasión. Esta afinidad fomenta el desarrollo de habilidades blandas. Carreras vinculadas: ventas, derecho, relaciones públicas, y carreras u ocupaciones relacionadas con la administración y las finanzas.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097" name="Entrada de lápiz 2096">
                <a:extLst>
                  <a:ext uri="{FF2B5EF4-FFF2-40B4-BE49-F238E27FC236}">
                    <a16:creationId xmlns:a16="http://schemas.microsoft.com/office/drawing/2014/main" id="{B1811BFF-EA20-6373-28B6-0E6BAC3C6126}"/>
                  </a:ext>
                </a:extLst>
              </p14:cNvPr>
              <p14:cNvContentPartPr/>
              <p14:nvPr/>
            </p14:nvContentPartPr>
            <p14:xfrm>
              <a:off x="3559131" y="621939"/>
              <a:ext cx="4320" cy="360"/>
            </p14:xfrm>
          </p:contentPart>
        </mc:Choice>
        <mc:Fallback xmlns="">
          <p:pic>
            <p:nvPicPr>
              <p:cNvPr id="2097" name="Entrada de lápiz 2096">
                <a:extLst>
                  <a:ext uri="{FF2B5EF4-FFF2-40B4-BE49-F238E27FC236}">
                    <a16:creationId xmlns:a16="http://schemas.microsoft.com/office/drawing/2014/main" id="{B1811BFF-EA20-6373-28B6-0E6BAC3C61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0491" y="613299"/>
                <a:ext cx="21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oogle Shape;1440;p37">
            <a:extLst>
              <a:ext uri="{FF2B5EF4-FFF2-40B4-BE49-F238E27FC236}">
                <a16:creationId xmlns:a16="http://schemas.microsoft.com/office/drawing/2014/main" id="{788A7840-29F9-549C-4EF3-52E01AE2D05D}"/>
              </a:ext>
            </a:extLst>
          </p:cNvPr>
          <p:cNvGrpSpPr/>
          <p:nvPr/>
        </p:nvGrpSpPr>
        <p:grpSpPr>
          <a:xfrm>
            <a:off x="5365236" y="787031"/>
            <a:ext cx="2707840" cy="4253495"/>
            <a:chOff x="5358610" y="540000"/>
            <a:chExt cx="2707840" cy="4253495"/>
          </a:xfrm>
        </p:grpSpPr>
        <p:sp>
          <p:nvSpPr>
            <p:cNvPr id="3" name="Google Shape;1441;p37">
              <a:extLst>
                <a:ext uri="{FF2B5EF4-FFF2-40B4-BE49-F238E27FC236}">
                  <a16:creationId xmlns:a16="http://schemas.microsoft.com/office/drawing/2014/main" id="{FB9263C0-A57A-F286-04A7-9C421231985C}"/>
                </a:ext>
              </a:extLst>
            </p:cNvPr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442;p37">
              <a:extLst>
                <a:ext uri="{FF2B5EF4-FFF2-40B4-BE49-F238E27FC236}">
                  <a16:creationId xmlns:a16="http://schemas.microsoft.com/office/drawing/2014/main" id="{9E2934FF-C241-A7E1-2865-7F04DFD796E4}"/>
                </a:ext>
              </a:extLst>
            </p:cNvPr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43;p37">
              <a:extLst>
                <a:ext uri="{FF2B5EF4-FFF2-40B4-BE49-F238E27FC236}">
                  <a16:creationId xmlns:a16="http://schemas.microsoft.com/office/drawing/2014/main" id="{8F874756-7971-5A25-F401-49921A7629C5}"/>
                </a:ext>
              </a:extLst>
            </p:cNvPr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44;p37">
              <a:extLst>
                <a:ext uri="{FF2B5EF4-FFF2-40B4-BE49-F238E27FC236}">
                  <a16:creationId xmlns:a16="http://schemas.microsoft.com/office/drawing/2014/main" id="{572C2FFB-8A5E-CDE8-EB6B-EC918BE33F9F}"/>
                </a:ext>
              </a:extLst>
            </p:cNvPr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45;p37">
              <a:extLst>
                <a:ext uri="{FF2B5EF4-FFF2-40B4-BE49-F238E27FC236}">
                  <a16:creationId xmlns:a16="http://schemas.microsoft.com/office/drawing/2014/main" id="{6F20D903-908E-08B3-B649-6AAAA5EA656A}"/>
                </a:ext>
              </a:extLst>
            </p:cNvPr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46;p37">
              <a:extLst>
                <a:ext uri="{FF2B5EF4-FFF2-40B4-BE49-F238E27FC236}">
                  <a16:creationId xmlns:a16="http://schemas.microsoft.com/office/drawing/2014/main" id="{61A6D32B-77A6-3D89-B206-2487C47589F1}"/>
                </a:ext>
              </a:extLst>
            </p:cNvPr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47;p37">
              <a:extLst>
                <a:ext uri="{FF2B5EF4-FFF2-40B4-BE49-F238E27FC236}">
                  <a16:creationId xmlns:a16="http://schemas.microsoft.com/office/drawing/2014/main" id="{E3460A05-6A72-511B-1006-889C7FA5EF1C}"/>
                </a:ext>
              </a:extLst>
            </p:cNvPr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48;p37">
              <a:extLst>
                <a:ext uri="{FF2B5EF4-FFF2-40B4-BE49-F238E27FC236}">
                  <a16:creationId xmlns:a16="http://schemas.microsoft.com/office/drawing/2014/main" id="{F9794BF9-624C-5DBC-6D55-2206D940B251}"/>
                </a:ext>
              </a:extLst>
            </p:cNvPr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49;p37">
              <a:extLst>
                <a:ext uri="{FF2B5EF4-FFF2-40B4-BE49-F238E27FC236}">
                  <a16:creationId xmlns:a16="http://schemas.microsoft.com/office/drawing/2014/main" id="{9694FE57-ABA1-C908-2DD9-1B5A49744B42}"/>
                </a:ext>
              </a:extLst>
            </p:cNvPr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0;p37">
              <a:extLst>
                <a:ext uri="{FF2B5EF4-FFF2-40B4-BE49-F238E27FC236}">
                  <a16:creationId xmlns:a16="http://schemas.microsoft.com/office/drawing/2014/main" id="{AF570FC8-8FBD-EA99-7C4F-3D7CC5397CE6}"/>
                </a:ext>
              </a:extLst>
            </p:cNvPr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51;p37">
              <a:extLst>
                <a:ext uri="{FF2B5EF4-FFF2-40B4-BE49-F238E27FC236}">
                  <a16:creationId xmlns:a16="http://schemas.microsoft.com/office/drawing/2014/main" id="{0D819C05-90B2-11DB-FC40-7F8A1526367C}"/>
                </a:ext>
              </a:extLst>
            </p:cNvPr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2;p37">
              <a:extLst>
                <a:ext uri="{FF2B5EF4-FFF2-40B4-BE49-F238E27FC236}">
                  <a16:creationId xmlns:a16="http://schemas.microsoft.com/office/drawing/2014/main" id="{74C3362D-9AD8-BB29-FEBF-7AE1962D50A7}"/>
                </a:ext>
              </a:extLst>
            </p:cNvPr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3;p37">
              <a:extLst>
                <a:ext uri="{FF2B5EF4-FFF2-40B4-BE49-F238E27FC236}">
                  <a16:creationId xmlns:a16="http://schemas.microsoft.com/office/drawing/2014/main" id="{0B35618C-FCF7-4FC8-FA28-19DB3F6ACD1B}"/>
                </a:ext>
              </a:extLst>
            </p:cNvPr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54;p37">
              <a:extLst>
                <a:ext uri="{FF2B5EF4-FFF2-40B4-BE49-F238E27FC236}">
                  <a16:creationId xmlns:a16="http://schemas.microsoft.com/office/drawing/2014/main" id="{09B8227C-23F8-79DC-C97C-B345952927A3}"/>
                </a:ext>
              </a:extLst>
            </p:cNvPr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5;p37">
              <a:extLst>
                <a:ext uri="{FF2B5EF4-FFF2-40B4-BE49-F238E27FC236}">
                  <a16:creationId xmlns:a16="http://schemas.microsoft.com/office/drawing/2014/main" id="{E92B1E1A-522C-61FD-5302-4CEF74AB7699}"/>
                </a:ext>
              </a:extLst>
            </p:cNvPr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6;p37">
              <a:extLst>
                <a:ext uri="{FF2B5EF4-FFF2-40B4-BE49-F238E27FC236}">
                  <a16:creationId xmlns:a16="http://schemas.microsoft.com/office/drawing/2014/main" id="{9ECB4FC7-2D9B-856A-CC60-6FE1D8F30D68}"/>
                </a:ext>
              </a:extLst>
            </p:cNvPr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7;p37">
              <a:extLst>
                <a:ext uri="{FF2B5EF4-FFF2-40B4-BE49-F238E27FC236}">
                  <a16:creationId xmlns:a16="http://schemas.microsoft.com/office/drawing/2014/main" id="{A05FDEB2-B76E-E45A-940A-27A9A443FDDC}"/>
                </a:ext>
              </a:extLst>
            </p:cNvPr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58;p37">
              <a:extLst>
                <a:ext uri="{FF2B5EF4-FFF2-40B4-BE49-F238E27FC236}">
                  <a16:creationId xmlns:a16="http://schemas.microsoft.com/office/drawing/2014/main" id="{D7796230-D1D6-FC5B-15A5-E36C4A23B93A}"/>
                </a:ext>
              </a:extLst>
            </p:cNvPr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59;p37">
              <a:extLst>
                <a:ext uri="{FF2B5EF4-FFF2-40B4-BE49-F238E27FC236}">
                  <a16:creationId xmlns:a16="http://schemas.microsoft.com/office/drawing/2014/main" id="{B78A69D5-8A61-E361-1476-A003B6FDA817}"/>
                </a:ext>
              </a:extLst>
            </p:cNvPr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0;p37">
              <a:extLst>
                <a:ext uri="{FF2B5EF4-FFF2-40B4-BE49-F238E27FC236}">
                  <a16:creationId xmlns:a16="http://schemas.microsoft.com/office/drawing/2014/main" id="{3B725E38-CA2F-0A00-FCCB-6E0A78F8FF0C}"/>
                </a:ext>
              </a:extLst>
            </p:cNvPr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1;p37">
              <a:extLst>
                <a:ext uri="{FF2B5EF4-FFF2-40B4-BE49-F238E27FC236}">
                  <a16:creationId xmlns:a16="http://schemas.microsoft.com/office/drawing/2014/main" id="{0E4FB968-04F9-8B49-487C-64EB7226476E}"/>
                </a:ext>
              </a:extLst>
            </p:cNvPr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62;p37">
              <a:extLst>
                <a:ext uri="{FF2B5EF4-FFF2-40B4-BE49-F238E27FC236}">
                  <a16:creationId xmlns:a16="http://schemas.microsoft.com/office/drawing/2014/main" id="{98D38678-D60B-3E74-884D-C39EACB92EA3}"/>
                </a:ext>
              </a:extLst>
            </p:cNvPr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63;p37">
              <a:extLst>
                <a:ext uri="{FF2B5EF4-FFF2-40B4-BE49-F238E27FC236}">
                  <a16:creationId xmlns:a16="http://schemas.microsoft.com/office/drawing/2014/main" id="{5A1B8FB3-0102-E5D6-0488-C661F343862A}"/>
                </a:ext>
              </a:extLst>
            </p:cNvPr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4;p37">
              <a:extLst>
                <a:ext uri="{FF2B5EF4-FFF2-40B4-BE49-F238E27FC236}">
                  <a16:creationId xmlns:a16="http://schemas.microsoft.com/office/drawing/2014/main" id="{DE700603-A23B-29C0-84AA-8628208C3090}"/>
                </a:ext>
              </a:extLst>
            </p:cNvPr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5;p37">
              <a:extLst>
                <a:ext uri="{FF2B5EF4-FFF2-40B4-BE49-F238E27FC236}">
                  <a16:creationId xmlns:a16="http://schemas.microsoft.com/office/drawing/2014/main" id="{8463FCAE-F916-6B5A-4698-F45992C6254B}"/>
                </a:ext>
              </a:extLst>
            </p:cNvPr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6;p37">
              <a:extLst>
                <a:ext uri="{FF2B5EF4-FFF2-40B4-BE49-F238E27FC236}">
                  <a16:creationId xmlns:a16="http://schemas.microsoft.com/office/drawing/2014/main" id="{31A925F5-7E6F-841A-6497-F134082221FD}"/>
                </a:ext>
              </a:extLst>
            </p:cNvPr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7;p37">
              <a:extLst>
                <a:ext uri="{FF2B5EF4-FFF2-40B4-BE49-F238E27FC236}">
                  <a16:creationId xmlns:a16="http://schemas.microsoft.com/office/drawing/2014/main" id="{ABBB2F31-8F1E-1735-0E46-669628E27B6A}"/>
                </a:ext>
              </a:extLst>
            </p:cNvPr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68;p37">
              <a:extLst>
                <a:ext uri="{FF2B5EF4-FFF2-40B4-BE49-F238E27FC236}">
                  <a16:creationId xmlns:a16="http://schemas.microsoft.com/office/drawing/2014/main" id="{A7E88EA3-E334-3296-F821-4F6B31D56E9B}"/>
                </a:ext>
              </a:extLst>
            </p:cNvPr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69;p37">
              <a:extLst>
                <a:ext uri="{FF2B5EF4-FFF2-40B4-BE49-F238E27FC236}">
                  <a16:creationId xmlns:a16="http://schemas.microsoft.com/office/drawing/2014/main" id="{3BADEF05-A615-CD6C-D861-F9CBDE5636F5}"/>
                </a:ext>
              </a:extLst>
            </p:cNvPr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0;p37">
              <a:extLst>
                <a:ext uri="{FF2B5EF4-FFF2-40B4-BE49-F238E27FC236}">
                  <a16:creationId xmlns:a16="http://schemas.microsoft.com/office/drawing/2014/main" id="{5820B372-EDA9-18F1-676D-3A79D52C9FE6}"/>
                </a:ext>
              </a:extLst>
            </p:cNvPr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71;p37">
              <a:extLst>
                <a:ext uri="{FF2B5EF4-FFF2-40B4-BE49-F238E27FC236}">
                  <a16:creationId xmlns:a16="http://schemas.microsoft.com/office/drawing/2014/main" id="{F593F790-E843-2B45-614A-20D23B5B01AF}"/>
                </a:ext>
              </a:extLst>
            </p:cNvPr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72;p37">
              <a:extLst>
                <a:ext uri="{FF2B5EF4-FFF2-40B4-BE49-F238E27FC236}">
                  <a16:creationId xmlns:a16="http://schemas.microsoft.com/office/drawing/2014/main" id="{18CD5A76-B6E7-7C3A-31BE-E4F00F637985}"/>
                </a:ext>
              </a:extLst>
            </p:cNvPr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3;p37">
              <a:extLst>
                <a:ext uri="{FF2B5EF4-FFF2-40B4-BE49-F238E27FC236}">
                  <a16:creationId xmlns:a16="http://schemas.microsoft.com/office/drawing/2014/main" id="{62B93905-22C4-8891-6EB3-909E0A3C37C7}"/>
                </a:ext>
              </a:extLst>
            </p:cNvPr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4;p37">
              <a:extLst>
                <a:ext uri="{FF2B5EF4-FFF2-40B4-BE49-F238E27FC236}">
                  <a16:creationId xmlns:a16="http://schemas.microsoft.com/office/drawing/2014/main" id="{D97D0A17-0CC0-5F70-784C-9E4D49276DE6}"/>
                </a:ext>
              </a:extLst>
            </p:cNvPr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5;p37">
              <a:extLst>
                <a:ext uri="{FF2B5EF4-FFF2-40B4-BE49-F238E27FC236}">
                  <a16:creationId xmlns:a16="http://schemas.microsoft.com/office/drawing/2014/main" id="{63FBD3B7-26EE-93AF-08CD-1F127115F4F8}"/>
                </a:ext>
              </a:extLst>
            </p:cNvPr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6;p37">
              <a:extLst>
                <a:ext uri="{FF2B5EF4-FFF2-40B4-BE49-F238E27FC236}">
                  <a16:creationId xmlns:a16="http://schemas.microsoft.com/office/drawing/2014/main" id="{AF1EEC59-DB6A-E378-2B66-83ECCAA00EDF}"/>
                </a:ext>
              </a:extLst>
            </p:cNvPr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7;p37">
              <a:extLst>
                <a:ext uri="{FF2B5EF4-FFF2-40B4-BE49-F238E27FC236}">
                  <a16:creationId xmlns:a16="http://schemas.microsoft.com/office/drawing/2014/main" id="{B28BDC56-61CE-0F71-7118-90F8BBD113F3}"/>
                </a:ext>
              </a:extLst>
            </p:cNvPr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78;p37">
              <a:extLst>
                <a:ext uri="{FF2B5EF4-FFF2-40B4-BE49-F238E27FC236}">
                  <a16:creationId xmlns:a16="http://schemas.microsoft.com/office/drawing/2014/main" id="{1B5D2464-8105-B9B6-8696-8CF9736EA841}"/>
                </a:ext>
              </a:extLst>
            </p:cNvPr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79;p37">
              <a:extLst>
                <a:ext uri="{FF2B5EF4-FFF2-40B4-BE49-F238E27FC236}">
                  <a16:creationId xmlns:a16="http://schemas.microsoft.com/office/drawing/2014/main" id="{A70C4FB9-528B-36F6-52F1-3079B2F6AC74}"/>
                </a:ext>
              </a:extLst>
            </p:cNvPr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0;p37">
              <a:extLst>
                <a:ext uri="{FF2B5EF4-FFF2-40B4-BE49-F238E27FC236}">
                  <a16:creationId xmlns:a16="http://schemas.microsoft.com/office/drawing/2014/main" id="{A2FBF79A-5F3D-70C9-134E-06502B8A2ECC}"/>
                </a:ext>
              </a:extLst>
            </p:cNvPr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1;p37">
              <a:extLst>
                <a:ext uri="{FF2B5EF4-FFF2-40B4-BE49-F238E27FC236}">
                  <a16:creationId xmlns:a16="http://schemas.microsoft.com/office/drawing/2014/main" id="{EE6ABE6B-2727-4167-69DA-1AE0EF8905A1}"/>
                </a:ext>
              </a:extLst>
            </p:cNvPr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2;p37">
              <a:extLst>
                <a:ext uri="{FF2B5EF4-FFF2-40B4-BE49-F238E27FC236}">
                  <a16:creationId xmlns:a16="http://schemas.microsoft.com/office/drawing/2014/main" id="{688FFAF7-2720-78FA-C042-E287114FE9BA}"/>
                </a:ext>
              </a:extLst>
            </p:cNvPr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3;p37">
              <a:extLst>
                <a:ext uri="{FF2B5EF4-FFF2-40B4-BE49-F238E27FC236}">
                  <a16:creationId xmlns:a16="http://schemas.microsoft.com/office/drawing/2014/main" id="{03FD6FB7-0201-750C-BDE3-87CB3B63BD97}"/>
                </a:ext>
              </a:extLst>
            </p:cNvPr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4;p37">
              <a:extLst>
                <a:ext uri="{FF2B5EF4-FFF2-40B4-BE49-F238E27FC236}">
                  <a16:creationId xmlns:a16="http://schemas.microsoft.com/office/drawing/2014/main" id="{2E42E816-D580-AF0A-086B-54134767C709}"/>
                </a:ext>
              </a:extLst>
            </p:cNvPr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85;p37">
              <a:extLst>
                <a:ext uri="{FF2B5EF4-FFF2-40B4-BE49-F238E27FC236}">
                  <a16:creationId xmlns:a16="http://schemas.microsoft.com/office/drawing/2014/main" id="{242A0ACB-8B1C-5B4C-41DE-0EE68E0AE512}"/>
                </a:ext>
              </a:extLst>
            </p:cNvPr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86;p37">
              <a:extLst>
                <a:ext uri="{FF2B5EF4-FFF2-40B4-BE49-F238E27FC236}">
                  <a16:creationId xmlns:a16="http://schemas.microsoft.com/office/drawing/2014/main" id="{70F1D9A6-07D0-78BC-96CC-897DCEEBF037}"/>
                </a:ext>
              </a:extLst>
            </p:cNvPr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7;p37">
              <a:extLst>
                <a:ext uri="{FF2B5EF4-FFF2-40B4-BE49-F238E27FC236}">
                  <a16:creationId xmlns:a16="http://schemas.microsoft.com/office/drawing/2014/main" id="{28DFDFAC-31AF-EFE2-AAC2-449B4B6AF339}"/>
                </a:ext>
              </a:extLst>
            </p:cNvPr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8;p37">
              <a:extLst>
                <a:ext uri="{FF2B5EF4-FFF2-40B4-BE49-F238E27FC236}">
                  <a16:creationId xmlns:a16="http://schemas.microsoft.com/office/drawing/2014/main" id="{CB6E82F3-8E17-461F-81B8-1E73A8CA119D}"/>
                </a:ext>
              </a:extLst>
            </p:cNvPr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9;p37">
              <a:extLst>
                <a:ext uri="{FF2B5EF4-FFF2-40B4-BE49-F238E27FC236}">
                  <a16:creationId xmlns:a16="http://schemas.microsoft.com/office/drawing/2014/main" id="{C00A51B2-0147-DEE6-5631-99E532E80F3F}"/>
                </a:ext>
              </a:extLst>
            </p:cNvPr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0;p37">
              <a:extLst>
                <a:ext uri="{FF2B5EF4-FFF2-40B4-BE49-F238E27FC236}">
                  <a16:creationId xmlns:a16="http://schemas.microsoft.com/office/drawing/2014/main" id="{E9860ED0-85AC-3EA8-9CF0-9F432DCD371A}"/>
                </a:ext>
              </a:extLst>
            </p:cNvPr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91;p37">
              <a:extLst>
                <a:ext uri="{FF2B5EF4-FFF2-40B4-BE49-F238E27FC236}">
                  <a16:creationId xmlns:a16="http://schemas.microsoft.com/office/drawing/2014/main" id="{C7DD3258-7DC8-FCC2-9937-E0BAFCD9AAD4}"/>
                </a:ext>
              </a:extLst>
            </p:cNvPr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2;p37">
              <a:extLst>
                <a:ext uri="{FF2B5EF4-FFF2-40B4-BE49-F238E27FC236}">
                  <a16:creationId xmlns:a16="http://schemas.microsoft.com/office/drawing/2014/main" id="{13F45422-5C3E-6000-7B86-F670674A6B0E}"/>
                </a:ext>
              </a:extLst>
            </p:cNvPr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3;p37">
              <a:extLst>
                <a:ext uri="{FF2B5EF4-FFF2-40B4-BE49-F238E27FC236}">
                  <a16:creationId xmlns:a16="http://schemas.microsoft.com/office/drawing/2014/main" id="{4E99CDEF-DAFC-A2BA-43ED-9F90F5ABBF30}"/>
                </a:ext>
              </a:extLst>
            </p:cNvPr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4;p37">
              <a:extLst>
                <a:ext uri="{FF2B5EF4-FFF2-40B4-BE49-F238E27FC236}">
                  <a16:creationId xmlns:a16="http://schemas.microsoft.com/office/drawing/2014/main" id="{9A971749-942C-7937-6EF3-BF6717D12534}"/>
                </a:ext>
              </a:extLst>
            </p:cNvPr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5;p37">
              <a:extLst>
                <a:ext uri="{FF2B5EF4-FFF2-40B4-BE49-F238E27FC236}">
                  <a16:creationId xmlns:a16="http://schemas.microsoft.com/office/drawing/2014/main" id="{9C7E54DF-14F6-8E42-A0E5-4E441D4841FB}"/>
                </a:ext>
              </a:extLst>
            </p:cNvPr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6;p37">
              <a:extLst>
                <a:ext uri="{FF2B5EF4-FFF2-40B4-BE49-F238E27FC236}">
                  <a16:creationId xmlns:a16="http://schemas.microsoft.com/office/drawing/2014/main" id="{D15B2899-37DD-3DA0-5057-781A781FE9D1}"/>
                </a:ext>
              </a:extLst>
            </p:cNvPr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7;p37">
              <a:extLst>
                <a:ext uri="{FF2B5EF4-FFF2-40B4-BE49-F238E27FC236}">
                  <a16:creationId xmlns:a16="http://schemas.microsoft.com/office/drawing/2014/main" id="{99FFCF49-EF49-61D5-82FA-D61749995118}"/>
                </a:ext>
              </a:extLst>
            </p:cNvPr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1498;p37">
              <a:extLst>
                <a:ext uri="{FF2B5EF4-FFF2-40B4-BE49-F238E27FC236}">
                  <a16:creationId xmlns:a16="http://schemas.microsoft.com/office/drawing/2014/main" id="{9E57B3CE-A715-8540-25B9-0CDEB67C847C}"/>
                </a:ext>
              </a:extLst>
            </p:cNvPr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1499;p37">
              <a:extLst>
                <a:ext uri="{FF2B5EF4-FFF2-40B4-BE49-F238E27FC236}">
                  <a16:creationId xmlns:a16="http://schemas.microsoft.com/office/drawing/2014/main" id="{5E534308-B837-53BC-F3CE-B404CD0C2E14}"/>
                </a:ext>
              </a:extLst>
            </p:cNvPr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1500;p37">
              <a:extLst>
                <a:ext uri="{FF2B5EF4-FFF2-40B4-BE49-F238E27FC236}">
                  <a16:creationId xmlns:a16="http://schemas.microsoft.com/office/drawing/2014/main" id="{E6FE4943-DFF9-00E2-253C-CEFD1B941782}"/>
                </a:ext>
              </a:extLst>
            </p:cNvPr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1501;p37">
              <a:extLst>
                <a:ext uri="{FF2B5EF4-FFF2-40B4-BE49-F238E27FC236}">
                  <a16:creationId xmlns:a16="http://schemas.microsoft.com/office/drawing/2014/main" id="{89DC4189-EA06-19BD-51F5-753BDF22C7A9}"/>
                </a:ext>
              </a:extLst>
            </p:cNvPr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1502;p37">
              <a:extLst>
                <a:ext uri="{FF2B5EF4-FFF2-40B4-BE49-F238E27FC236}">
                  <a16:creationId xmlns:a16="http://schemas.microsoft.com/office/drawing/2014/main" id="{CBA58489-D1C2-59DC-5162-9843A56E6E1D}"/>
                </a:ext>
              </a:extLst>
            </p:cNvPr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1503;p37">
              <a:extLst>
                <a:ext uri="{FF2B5EF4-FFF2-40B4-BE49-F238E27FC236}">
                  <a16:creationId xmlns:a16="http://schemas.microsoft.com/office/drawing/2014/main" id="{59A1A3BA-DA4F-3B1C-30AD-0EB5A6B24BEF}"/>
                </a:ext>
              </a:extLst>
            </p:cNvPr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1504;p37">
              <a:extLst>
                <a:ext uri="{FF2B5EF4-FFF2-40B4-BE49-F238E27FC236}">
                  <a16:creationId xmlns:a16="http://schemas.microsoft.com/office/drawing/2014/main" id="{0574031B-AA49-81EA-9E39-62B5D8C103A3}"/>
                </a:ext>
              </a:extLst>
            </p:cNvPr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1505;p37">
              <a:extLst>
                <a:ext uri="{FF2B5EF4-FFF2-40B4-BE49-F238E27FC236}">
                  <a16:creationId xmlns:a16="http://schemas.microsoft.com/office/drawing/2014/main" id="{06997FCE-72F2-EA5C-6EFB-9CDEE316953A}"/>
                </a:ext>
              </a:extLst>
            </p:cNvPr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1506;p37">
              <a:extLst>
                <a:ext uri="{FF2B5EF4-FFF2-40B4-BE49-F238E27FC236}">
                  <a16:creationId xmlns:a16="http://schemas.microsoft.com/office/drawing/2014/main" id="{D1C4E070-115F-D3C5-8C3A-69B9CD9F3C1E}"/>
                </a:ext>
              </a:extLst>
            </p:cNvPr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1507;p37">
              <a:extLst>
                <a:ext uri="{FF2B5EF4-FFF2-40B4-BE49-F238E27FC236}">
                  <a16:creationId xmlns:a16="http://schemas.microsoft.com/office/drawing/2014/main" id="{CC0AC730-BE90-9C79-8B12-9D2D281FFAF6}"/>
                </a:ext>
              </a:extLst>
            </p:cNvPr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1508;p37">
              <a:extLst>
                <a:ext uri="{FF2B5EF4-FFF2-40B4-BE49-F238E27FC236}">
                  <a16:creationId xmlns:a16="http://schemas.microsoft.com/office/drawing/2014/main" id="{94033233-7E3A-69D4-7FEE-B7113CA85DF7}"/>
                </a:ext>
              </a:extLst>
            </p:cNvPr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1509;p37">
              <a:extLst>
                <a:ext uri="{FF2B5EF4-FFF2-40B4-BE49-F238E27FC236}">
                  <a16:creationId xmlns:a16="http://schemas.microsoft.com/office/drawing/2014/main" id="{EED38328-923B-5DA2-3C51-4C9D18093F09}"/>
                </a:ext>
              </a:extLst>
            </p:cNvPr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1510;p37">
              <a:extLst>
                <a:ext uri="{FF2B5EF4-FFF2-40B4-BE49-F238E27FC236}">
                  <a16:creationId xmlns:a16="http://schemas.microsoft.com/office/drawing/2014/main" id="{290ED17C-0835-C456-4568-6B264609C930}"/>
                </a:ext>
              </a:extLst>
            </p:cNvPr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1511;p37">
              <a:extLst>
                <a:ext uri="{FF2B5EF4-FFF2-40B4-BE49-F238E27FC236}">
                  <a16:creationId xmlns:a16="http://schemas.microsoft.com/office/drawing/2014/main" id="{557DD5F9-044C-BE4E-7CC6-B611F075F8DA}"/>
                </a:ext>
              </a:extLst>
            </p:cNvPr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1512;p37">
              <a:extLst>
                <a:ext uri="{FF2B5EF4-FFF2-40B4-BE49-F238E27FC236}">
                  <a16:creationId xmlns:a16="http://schemas.microsoft.com/office/drawing/2014/main" id="{4D21C219-0632-5EE6-D3EA-BC58FCDDACC8}"/>
                </a:ext>
              </a:extLst>
            </p:cNvPr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1513;p37">
              <a:extLst>
                <a:ext uri="{FF2B5EF4-FFF2-40B4-BE49-F238E27FC236}">
                  <a16:creationId xmlns:a16="http://schemas.microsoft.com/office/drawing/2014/main" id="{D7982801-094D-EE5D-BFFA-42D04F09F5FC}"/>
                </a:ext>
              </a:extLst>
            </p:cNvPr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1514;p37">
              <a:extLst>
                <a:ext uri="{FF2B5EF4-FFF2-40B4-BE49-F238E27FC236}">
                  <a16:creationId xmlns:a16="http://schemas.microsoft.com/office/drawing/2014/main" id="{C871E774-E1FA-C518-4758-21DEB17D15C8}"/>
                </a:ext>
              </a:extLst>
            </p:cNvPr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1515;p37">
              <a:extLst>
                <a:ext uri="{FF2B5EF4-FFF2-40B4-BE49-F238E27FC236}">
                  <a16:creationId xmlns:a16="http://schemas.microsoft.com/office/drawing/2014/main" id="{B3CD77E7-6F84-A4B3-F3C2-DE7C4376062F}"/>
                </a:ext>
              </a:extLst>
            </p:cNvPr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1516;p37">
              <a:extLst>
                <a:ext uri="{FF2B5EF4-FFF2-40B4-BE49-F238E27FC236}">
                  <a16:creationId xmlns:a16="http://schemas.microsoft.com/office/drawing/2014/main" id="{8FFFCF64-B453-2085-AD9A-9DBD2A1C1FEC}"/>
                </a:ext>
              </a:extLst>
            </p:cNvPr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1517;p37">
              <a:extLst>
                <a:ext uri="{FF2B5EF4-FFF2-40B4-BE49-F238E27FC236}">
                  <a16:creationId xmlns:a16="http://schemas.microsoft.com/office/drawing/2014/main" id="{A7AEEBE7-A3F2-F0A0-49F6-C3CBE9C8793D}"/>
                </a:ext>
              </a:extLst>
            </p:cNvPr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1518;p37">
              <a:extLst>
                <a:ext uri="{FF2B5EF4-FFF2-40B4-BE49-F238E27FC236}">
                  <a16:creationId xmlns:a16="http://schemas.microsoft.com/office/drawing/2014/main" id="{35679668-01E8-B89F-6932-40D97762535A}"/>
                </a:ext>
              </a:extLst>
            </p:cNvPr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1519;p37">
              <a:extLst>
                <a:ext uri="{FF2B5EF4-FFF2-40B4-BE49-F238E27FC236}">
                  <a16:creationId xmlns:a16="http://schemas.microsoft.com/office/drawing/2014/main" id="{7D223546-5D40-3FAE-DCB5-0DF027513042}"/>
                </a:ext>
              </a:extLst>
            </p:cNvPr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1520;p37">
              <a:extLst>
                <a:ext uri="{FF2B5EF4-FFF2-40B4-BE49-F238E27FC236}">
                  <a16:creationId xmlns:a16="http://schemas.microsoft.com/office/drawing/2014/main" id="{CE3C350D-60EC-9698-9D81-3FF84C3C2E9D}"/>
                </a:ext>
              </a:extLst>
            </p:cNvPr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1521;p37">
              <a:extLst>
                <a:ext uri="{FF2B5EF4-FFF2-40B4-BE49-F238E27FC236}">
                  <a16:creationId xmlns:a16="http://schemas.microsoft.com/office/drawing/2014/main" id="{A3DFCBD4-2476-00A4-FC30-F6D2E101B574}"/>
                </a:ext>
              </a:extLst>
            </p:cNvPr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1522;p37">
              <a:extLst>
                <a:ext uri="{FF2B5EF4-FFF2-40B4-BE49-F238E27FC236}">
                  <a16:creationId xmlns:a16="http://schemas.microsoft.com/office/drawing/2014/main" id="{661BAAAB-8E7B-71E3-EA5A-BCDEC3F9F10A}"/>
                </a:ext>
              </a:extLst>
            </p:cNvPr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1523;p37">
              <a:extLst>
                <a:ext uri="{FF2B5EF4-FFF2-40B4-BE49-F238E27FC236}">
                  <a16:creationId xmlns:a16="http://schemas.microsoft.com/office/drawing/2014/main" id="{9B7FA94B-D172-7DDC-5D12-50C43A40A2DC}"/>
                </a:ext>
              </a:extLst>
            </p:cNvPr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1524;p37">
              <a:extLst>
                <a:ext uri="{FF2B5EF4-FFF2-40B4-BE49-F238E27FC236}">
                  <a16:creationId xmlns:a16="http://schemas.microsoft.com/office/drawing/2014/main" id="{FC8769E6-4862-A3F4-237E-6852008C0A76}"/>
                </a:ext>
              </a:extLst>
            </p:cNvPr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1525;p37">
              <a:extLst>
                <a:ext uri="{FF2B5EF4-FFF2-40B4-BE49-F238E27FC236}">
                  <a16:creationId xmlns:a16="http://schemas.microsoft.com/office/drawing/2014/main" id="{7C8FEE78-E9CE-3DA2-6D9E-055BCC4A7F82}"/>
                </a:ext>
              </a:extLst>
            </p:cNvPr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1526;p37">
              <a:extLst>
                <a:ext uri="{FF2B5EF4-FFF2-40B4-BE49-F238E27FC236}">
                  <a16:creationId xmlns:a16="http://schemas.microsoft.com/office/drawing/2014/main" id="{F814DACA-037D-4172-8A63-87251FBC79D1}"/>
                </a:ext>
              </a:extLst>
            </p:cNvPr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1527;p37">
              <a:extLst>
                <a:ext uri="{FF2B5EF4-FFF2-40B4-BE49-F238E27FC236}">
                  <a16:creationId xmlns:a16="http://schemas.microsoft.com/office/drawing/2014/main" id="{BF5523DA-2704-6814-08DA-87548599FA10}"/>
                </a:ext>
              </a:extLst>
            </p:cNvPr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1528;p37">
              <a:extLst>
                <a:ext uri="{FF2B5EF4-FFF2-40B4-BE49-F238E27FC236}">
                  <a16:creationId xmlns:a16="http://schemas.microsoft.com/office/drawing/2014/main" id="{B86286AE-AD49-C111-964A-FCC4598FEAB2}"/>
                </a:ext>
              </a:extLst>
            </p:cNvPr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1529;p37">
              <a:extLst>
                <a:ext uri="{FF2B5EF4-FFF2-40B4-BE49-F238E27FC236}">
                  <a16:creationId xmlns:a16="http://schemas.microsoft.com/office/drawing/2014/main" id="{86EA35FB-6E57-058A-43D6-FBE303CA9C57}"/>
                </a:ext>
              </a:extLst>
            </p:cNvPr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1530;p37">
              <a:extLst>
                <a:ext uri="{FF2B5EF4-FFF2-40B4-BE49-F238E27FC236}">
                  <a16:creationId xmlns:a16="http://schemas.microsoft.com/office/drawing/2014/main" id="{305F988E-395B-C952-83C5-CC34E8207492}"/>
                </a:ext>
              </a:extLst>
            </p:cNvPr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1531;p37">
              <a:extLst>
                <a:ext uri="{FF2B5EF4-FFF2-40B4-BE49-F238E27FC236}">
                  <a16:creationId xmlns:a16="http://schemas.microsoft.com/office/drawing/2014/main" id="{80F74AD7-20AD-0EF2-8113-496F5D6D7BB8}"/>
                </a:ext>
              </a:extLst>
            </p:cNvPr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1532;p37">
              <a:extLst>
                <a:ext uri="{FF2B5EF4-FFF2-40B4-BE49-F238E27FC236}">
                  <a16:creationId xmlns:a16="http://schemas.microsoft.com/office/drawing/2014/main" id="{8F38CEFD-1289-2593-88D5-692A0AA7EFD6}"/>
                </a:ext>
              </a:extLst>
            </p:cNvPr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1533;p37">
              <a:extLst>
                <a:ext uri="{FF2B5EF4-FFF2-40B4-BE49-F238E27FC236}">
                  <a16:creationId xmlns:a16="http://schemas.microsoft.com/office/drawing/2014/main" id="{64FF632A-BA8F-8A70-0704-6855087B90BA}"/>
                </a:ext>
              </a:extLst>
            </p:cNvPr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1534;p37">
              <a:extLst>
                <a:ext uri="{FF2B5EF4-FFF2-40B4-BE49-F238E27FC236}">
                  <a16:creationId xmlns:a16="http://schemas.microsoft.com/office/drawing/2014/main" id="{DD35AE6A-F81D-29B8-A646-73D5F6090907}"/>
                </a:ext>
              </a:extLst>
            </p:cNvPr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1535;p37">
              <a:extLst>
                <a:ext uri="{FF2B5EF4-FFF2-40B4-BE49-F238E27FC236}">
                  <a16:creationId xmlns:a16="http://schemas.microsoft.com/office/drawing/2014/main" id="{02F43F1F-893B-0EB4-86A4-7E9E079ED070}"/>
                </a:ext>
              </a:extLst>
            </p:cNvPr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1536;p37">
              <a:extLst>
                <a:ext uri="{FF2B5EF4-FFF2-40B4-BE49-F238E27FC236}">
                  <a16:creationId xmlns:a16="http://schemas.microsoft.com/office/drawing/2014/main" id="{F8A6D523-0832-C81E-AD84-615B20DE88E2}"/>
                </a:ext>
              </a:extLst>
            </p:cNvPr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1537;p37">
              <a:extLst>
                <a:ext uri="{FF2B5EF4-FFF2-40B4-BE49-F238E27FC236}">
                  <a16:creationId xmlns:a16="http://schemas.microsoft.com/office/drawing/2014/main" id="{0AE2BE1D-EC5B-4B25-BD2D-08BD68DA41F1}"/>
                </a:ext>
              </a:extLst>
            </p:cNvPr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1538;p37">
              <a:extLst>
                <a:ext uri="{FF2B5EF4-FFF2-40B4-BE49-F238E27FC236}">
                  <a16:creationId xmlns:a16="http://schemas.microsoft.com/office/drawing/2014/main" id="{021A471E-F2CE-F685-0CFC-691CF8D495D1}"/>
                </a:ext>
              </a:extLst>
            </p:cNvPr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1539;p37">
              <a:extLst>
                <a:ext uri="{FF2B5EF4-FFF2-40B4-BE49-F238E27FC236}">
                  <a16:creationId xmlns:a16="http://schemas.microsoft.com/office/drawing/2014/main" id="{A05338AD-A185-6E2F-D800-5225EA3C2585}"/>
                </a:ext>
              </a:extLst>
            </p:cNvPr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1540;p37">
              <a:extLst>
                <a:ext uri="{FF2B5EF4-FFF2-40B4-BE49-F238E27FC236}">
                  <a16:creationId xmlns:a16="http://schemas.microsoft.com/office/drawing/2014/main" id="{1811DFC5-1C49-2BAE-EF4D-6322F1B4E48C}"/>
                </a:ext>
              </a:extLst>
            </p:cNvPr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1541;p37">
              <a:extLst>
                <a:ext uri="{FF2B5EF4-FFF2-40B4-BE49-F238E27FC236}">
                  <a16:creationId xmlns:a16="http://schemas.microsoft.com/office/drawing/2014/main" id="{AE944438-F5A8-CCBC-1E7D-2C5B80123D92}"/>
                </a:ext>
              </a:extLst>
            </p:cNvPr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1542;p37">
              <a:extLst>
                <a:ext uri="{FF2B5EF4-FFF2-40B4-BE49-F238E27FC236}">
                  <a16:creationId xmlns:a16="http://schemas.microsoft.com/office/drawing/2014/main" id="{C9BF361B-22BE-65A0-59D8-FC74AB592A9D}"/>
                </a:ext>
              </a:extLst>
            </p:cNvPr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1543;p37">
              <a:extLst>
                <a:ext uri="{FF2B5EF4-FFF2-40B4-BE49-F238E27FC236}">
                  <a16:creationId xmlns:a16="http://schemas.microsoft.com/office/drawing/2014/main" id="{E25B2C7A-7F17-419B-6E3E-77D97C797EBA}"/>
                </a:ext>
              </a:extLst>
            </p:cNvPr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1544;p37">
              <a:extLst>
                <a:ext uri="{FF2B5EF4-FFF2-40B4-BE49-F238E27FC236}">
                  <a16:creationId xmlns:a16="http://schemas.microsoft.com/office/drawing/2014/main" id="{5E24CCF1-9199-891A-0902-F503F3BE4945}"/>
                </a:ext>
              </a:extLst>
            </p:cNvPr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1545;p37">
              <a:extLst>
                <a:ext uri="{FF2B5EF4-FFF2-40B4-BE49-F238E27FC236}">
                  <a16:creationId xmlns:a16="http://schemas.microsoft.com/office/drawing/2014/main" id="{0469D55D-D065-8225-3C19-12CCE1CA3B27}"/>
                </a:ext>
              </a:extLst>
            </p:cNvPr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1546;p37">
              <a:extLst>
                <a:ext uri="{FF2B5EF4-FFF2-40B4-BE49-F238E27FC236}">
                  <a16:creationId xmlns:a16="http://schemas.microsoft.com/office/drawing/2014/main" id="{C204295D-8399-BEFB-FCAA-C794DDB4D7C0}"/>
                </a:ext>
              </a:extLst>
            </p:cNvPr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1547;p37">
              <a:extLst>
                <a:ext uri="{FF2B5EF4-FFF2-40B4-BE49-F238E27FC236}">
                  <a16:creationId xmlns:a16="http://schemas.microsoft.com/office/drawing/2014/main" id="{FAC67065-70F1-314B-0FB2-564D643AAB1A}"/>
                </a:ext>
              </a:extLst>
            </p:cNvPr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1548;p37">
              <a:extLst>
                <a:ext uri="{FF2B5EF4-FFF2-40B4-BE49-F238E27FC236}">
                  <a16:creationId xmlns:a16="http://schemas.microsoft.com/office/drawing/2014/main" id="{37B04453-C097-4514-9E10-2995A4AA2DAC}"/>
                </a:ext>
              </a:extLst>
            </p:cNvPr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1549;p37">
              <a:extLst>
                <a:ext uri="{FF2B5EF4-FFF2-40B4-BE49-F238E27FC236}">
                  <a16:creationId xmlns:a16="http://schemas.microsoft.com/office/drawing/2014/main" id="{B22A1299-B08D-D135-47BE-2BC8E09D954B}"/>
                </a:ext>
              </a:extLst>
            </p:cNvPr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1550;p37">
              <a:extLst>
                <a:ext uri="{FF2B5EF4-FFF2-40B4-BE49-F238E27FC236}">
                  <a16:creationId xmlns:a16="http://schemas.microsoft.com/office/drawing/2014/main" id="{308BC3E3-BB38-FB42-9A25-45A5D2398661}"/>
                </a:ext>
              </a:extLst>
            </p:cNvPr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1551;p37">
              <a:extLst>
                <a:ext uri="{FF2B5EF4-FFF2-40B4-BE49-F238E27FC236}">
                  <a16:creationId xmlns:a16="http://schemas.microsoft.com/office/drawing/2014/main" id="{EB207915-BCEF-6A7B-7E18-B48FC0F75376}"/>
                </a:ext>
              </a:extLst>
            </p:cNvPr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1552;p37">
              <a:extLst>
                <a:ext uri="{FF2B5EF4-FFF2-40B4-BE49-F238E27FC236}">
                  <a16:creationId xmlns:a16="http://schemas.microsoft.com/office/drawing/2014/main" id="{B5865D3E-55EB-A174-1DC0-68622292B70D}"/>
                </a:ext>
              </a:extLst>
            </p:cNvPr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1553;p37">
              <a:extLst>
                <a:ext uri="{FF2B5EF4-FFF2-40B4-BE49-F238E27FC236}">
                  <a16:creationId xmlns:a16="http://schemas.microsoft.com/office/drawing/2014/main" id="{6282F493-ABEA-DAC5-7D7B-3F8323E91121}"/>
                </a:ext>
              </a:extLst>
            </p:cNvPr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1554;p37">
              <a:extLst>
                <a:ext uri="{FF2B5EF4-FFF2-40B4-BE49-F238E27FC236}">
                  <a16:creationId xmlns:a16="http://schemas.microsoft.com/office/drawing/2014/main" id="{176A1A61-BB00-AF06-2C43-3980E8C9F3B7}"/>
                </a:ext>
              </a:extLst>
            </p:cNvPr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1555;p37">
              <a:extLst>
                <a:ext uri="{FF2B5EF4-FFF2-40B4-BE49-F238E27FC236}">
                  <a16:creationId xmlns:a16="http://schemas.microsoft.com/office/drawing/2014/main" id="{710F71E7-FF2F-FFE6-3D92-718E1BFAF000}"/>
                </a:ext>
              </a:extLst>
            </p:cNvPr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1556;p37">
              <a:extLst>
                <a:ext uri="{FF2B5EF4-FFF2-40B4-BE49-F238E27FC236}">
                  <a16:creationId xmlns:a16="http://schemas.microsoft.com/office/drawing/2014/main" id="{DE65A00C-9FDE-700C-C518-DDCF2C9AA062}"/>
                </a:ext>
              </a:extLst>
            </p:cNvPr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1557;p37">
              <a:extLst>
                <a:ext uri="{FF2B5EF4-FFF2-40B4-BE49-F238E27FC236}">
                  <a16:creationId xmlns:a16="http://schemas.microsoft.com/office/drawing/2014/main" id="{006BE7C1-9011-9B0F-DF26-BCC0AF59D729}"/>
                </a:ext>
              </a:extLst>
            </p:cNvPr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1558;p37">
              <a:extLst>
                <a:ext uri="{FF2B5EF4-FFF2-40B4-BE49-F238E27FC236}">
                  <a16:creationId xmlns:a16="http://schemas.microsoft.com/office/drawing/2014/main" id="{E824B205-85A1-6C75-72B6-BA4B2EBE30BD}"/>
                </a:ext>
              </a:extLst>
            </p:cNvPr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1559;p37">
              <a:extLst>
                <a:ext uri="{FF2B5EF4-FFF2-40B4-BE49-F238E27FC236}">
                  <a16:creationId xmlns:a16="http://schemas.microsoft.com/office/drawing/2014/main" id="{339A3E5D-4F2F-2C8A-CA7C-923D5D72D47B}"/>
                </a:ext>
              </a:extLst>
            </p:cNvPr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1560;p37">
              <a:extLst>
                <a:ext uri="{FF2B5EF4-FFF2-40B4-BE49-F238E27FC236}">
                  <a16:creationId xmlns:a16="http://schemas.microsoft.com/office/drawing/2014/main" id="{AB1C828F-B23B-E619-723E-230F938AAC4D}"/>
                </a:ext>
              </a:extLst>
            </p:cNvPr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1561;p37">
              <a:extLst>
                <a:ext uri="{FF2B5EF4-FFF2-40B4-BE49-F238E27FC236}">
                  <a16:creationId xmlns:a16="http://schemas.microsoft.com/office/drawing/2014/main" id="{15D8330D-F59C-2A6A-1273-4F5559F059D7}"/>
                </a:ext>
              </a:extLst>
            </p:cNvPr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1562;p37">
              <a:extLst>
                <a:ext uri="{FF2B5EF4-FFF2-40B4-BE49-F238E27FC236}">
                  <a16:creationId xmlns:a16="http://schemas.microsoft.com/office/drawing/2014/main" id="{FE3E5FA3-3B48-CDB1-B837-B4F8EB4CF1B5}"/>
                </a:ext>
              </a:extLst>
            </p:cNvPr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1563;p37">
              <a:extLst>
                <a:ext uri="{FF2B5EF4-FFF2-40B4-BE49-F238E27FC236}">
                  <a16:creationId xmlns:a16="http://schemas.microsoft.com/office/drawing/2014/main" id="{12CC1B2C-1BD0-CB89-57F6-39EE3217FFFD}"/>
                </a:ext>
              </a:extLst>
            </p:cNvPr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1564;p37">
              <a:extLst>
                <a:ext uri="{FF2B5EF4-FFF2-40B4-BE49-F238E27FC236}">
                  <a16:creationId xmlns:a16="http://schemas.microsoft.com/office/drawing/2014/main" id="{66A790A8-FEEB-E96C-2CF3-1382131E96A0}"/>
                </a:ext>
              </a:extLst>
            </p:cNvPr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1565;p37">
              <a:extLst>
                <a:ext uri="{FF2B5EF4-FFF2-40B4-BE49-F238E27FC236}">
                  <a16:creationId xmlns:a16="http://schemas.microsoft.com/office/drawing/2014/main" id="{A5A6E12A-9C20-9AB8-47C1-18661104C939}"/>
                </a:ext>
              </a:extLst>
            </p:cNvPr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1566;p37">
              <a:extLst>
                <a:ext uri="{FF2B5EF4-FFF2-40B4-BE49-F238E27FC236}">
                  <a16:creationId xmlns:a16="http://schemas.microsoft.com/office/drawing/2014/main" id="{AAF3C14B-54BE-289F-6370-6B4DC5CB7A9A}"/>
                </a:ext>
              </a:extLst>
            </p:cNvPr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1567;p37">
              <a:extLst>
                <a:ext uri="{FF2B5EF4-FFF2-40B4-BE49-F238E27FC236}">
                  <a16:creationId xmlns:a16="http://schemas.microsoft.com/office/drawing/2014/main" id="{8DCAD50B-B34F-5AC5-EE3C-F099B7A29670}"/>
                </a:ext>
              </a:extLst>
            </p:cNvPr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1568;p37">
              <a:extLst>
                <a:ext uri="{FF2B5EF4-FFF2-40B4-BE49-F238E27FC236}">
                  <a16:creationId xmlns:a16="http://schemas.microsoft.com/office/drawing/2014/main" id="{3CFCFA15-9AEE-6738-B221-C86F3E556ABC}"/>
                </a:ext>
              </a:extLst>
            </p:cNvPr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1569;p37">
              <a:extLst>
                <a:ext uri="{FF2B5EF4-FFF2-40B4-BE49-F238E27FC236}">
                  <a16:creationId xmlns:a16="http://schemas.microsoft.com/office/drawing/2014/main" id="{A879DD9E-77E9-37BA-9D58-D6B0D119C72C}"/>
                </a:ext>
              </a:extLst>
            </p:cNvPr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1570;p37">
              <a:extLst>
                <a:ext uri="{FF2B5EF4-FFF2-40B4-BE49-F238E27FC236}">
                  <a16:creationId xmlns:a16="http://schemas.microsoft.com/office/drawing/2014/main" id="{4BBF51FD-715D-AA3E-D924-CA58D1B0FB22}"/>
                </a:ext>
              </a:extLst>
            </p:cNvPr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1571;p37">
              <a:extLst>
                <a:ext uri="{FF2B5EF4-FFF2-40B4-BE49-F238E27FC236}">
                  <a16:creationId xmlns:a16="http://schemas.microsoft.com/office/drawing/2014/main" id="{6106FAFE-4750-9147-8370-908D0990C917}"/>
                </a:ext>
              </a:extLst>
            </p:cNvPr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1572;p37">
              <a:extLst>
                <a:ext uri="{FF2B5EF4-FFF2-40B4-BE49-F238E27FC236}">
                  <a16:creationId xmlns:a16="http://schemas.microsoft.com/office/drawing/2014/main" id="{4C765296-3DA1-788F-94F9-327904384B22}"/>
                </a:ext>
              </a:extLst>
            </p:cNvPr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1573;p37">
              <a:extLst>
                <a:ext uri="{FF2B5EF4-FFF2-40B4-BE49-F238E27FC236}">
                  <a16:creationId xmlns:a16="http://schemas.microsoft.com/office/drawing/2014/main" id="{3026AD30-F50C-376C-AEB6-80F2F8605D97}"/>
                </a:ext>
              </a:extLst>
            </p:cNvPr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1574;p37">
              <a:extLst>
                <a:ext uri="{FF2B5EF4-FFF2-40B4-BE49-F238E27FC236}">
                  <a16:creationId xmlns:a16="http://schemas.microsoft.com/office/drawing/2014/main" id="{A0E8BBA6-2B49-1EBE-4662-B424749471EF}"/>
                </a:ext>
              </a:extLst>
            </p:cNvPr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1575;p37">
              <a:extLst>
                <a:ext uri="{FF2B5EF4-FFF2-40B4-BE49-F238E27FC236}">
                  <a16:creationId xmlns:a16="http://schemas.microsoft.com/office/drawing/2014/main" id="{DEA6F4F5-A42D-CE32-B7D2-9B3FF183D363}"/>
                </a:ext>
              </a:extLst>
            </p:cNvPr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1576;p37">
              <a:extLst>
                <a:ext uri="{FF2B5EF4-FFF2-40B4-BE49-F238E27FC236}">
                  <a16:creationId xmlns:a16="http://schemas.microsoft.com/office/drawing/2014/main" id="{8569FA5B-A44D-C645-021B-0443BDAA3AD8}"/>
                </a:ext>
              </a:extLst>
            </p:cNvPr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1577;p37">
              <a:extLst>
                <a:ext uri="{FF2B5EF4-FFF2-40B4-BE49-F238E27FC236}">
                  <a16:creationId xmlns:a16="http://schemas.microsoft.com/office/drawing/2014/main" id="{374FA64A-3A70-7752-1E4A-92B18317E4CB}"/>
                </a:ext>
              </a:extLst>
            </p:cNvPr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1578;p37">
              <a:extLst>
                <a:ext uri="{FF2B5EF4-FFF2-40B4-BE49-F238E27FC236}">
                  <a16:creationId xmlns:a16="http://schemas.microsoft.com/office/drawing/2014/main" id="{EE7403A5-11A1-E646-7652-8C2D5CA04808}"/>
                </a:ext>
              </a:extLst>
            </p:cNvPr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1579;p37">
              <a:extLst>
                <a:ext uri="{FF2B5EF4-FFF2-40B4-BE49-F238E27FC236}">
                  <a16:creationId xmlns:a16="http://schemas.microsoft.com/office/drawing/2014/main" id="{18A9642F-66D9-C10A-AB32-F3063DDF785A}"/>
                </a:ext>
              </a:extLst>
            </p:cNvPr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1580;p37">
              <a:extLst>
                <a:ext uri="{FF2B5EF4-FFF2-40B4-BE49-F238E27FC236}">
                  <a16:creationId xmlns:a16="http://schemas.microsoft.com/office/drawing/2014/main" id="{54C789C5-C6D8-2482-8DD9-1022D275B00C}"/>
                </a:ext>
              </a:extLst>
            </p:cNvPr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1581;p37">
              <a:extLst>
                <a:ext uri="{FF2B5EF4-FFF2-40B4-BE49-F238E27FC236}">
                  <a16:creationId xmlns:a16="http://schemas.microsoft.com/office/drawing/2014/main" id="{F05EC38F-ED87-F3D1-CC67-91C877FA2C0B}"/>
                </a:ext>
              </a:extLst>
            </p:cNvPr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1582;p37">
              <a:extLst>
                <a:ext uri="{FF2B5EF4-FFF2-40B4-BE49-F238E27FC236}">
                  <a16:creationId xmlns:a16="http://schemas.microsoft.com/office/drawing/2014/main" id="{9D657772-3AB9-1490-A22A-A65A9740C007}"/>
                </a:ext>
              </a:extLst>
            </p:cNvPr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1583;p37">
              <a:extLst>
                <a:ext uri="{FF2B5EF4-FFF2-40B4-BE49-F238E27FC236}">
                  <a16:creationId xmlns:a16="http://schemas.microsoft.com/office/drawing/2014/main" id="{65B00262-9BBC-7A25-2FC2-13F144F6F851}"/>
                </a:ext>
              </a:extLst>
            </p:cNvPr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1584;p37">
              <a:extLst>
                <a:ext uri="{FF2B5EF4-FFF2-40B4-BE49-F238E27FC236}">
                  <a16:creationId xmlns:a16="http://schemas.microsoft.com/office/drawing/2014/main" id="{FCC0D3AA-764C-5569-4CCE-F9E50B89D162}"/>
                </a:ext>
              </a:extLst>
            </p:cNvPr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1585;p37">
              <a:extLst>
                <a:ext uri="{FF2B5EF4-FFF2-40B4-BE49-F238E27FC236}">
                  <a16:creationId xmlns:a16="http://schemas.microsoft.com/office/drawing/2014/main" id="{AEFC9BBB-2ACB-8382-6203-CFCBD1F72C21}"/>
                </a:ext>
              </a:extLst>
            </p:cNvPr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1586;p37">
              <a:extLst>
                <a:ext uri="{FF2B5EF4-FFF2-40B4-BE49-F238E27FC236}">
                  <a16:creationId xmlns:a16="http://schemas.microsoft.com/office/drawing/2014/main" id="{9A82E8F0-11E0-3ABF-60CE-9453781AD429}"/>
                </a:ext>
              </a:extLst>
            </p:cNvPr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1587;p37">
              <a:extLst>
                <a:ext uri="{FF2B5EF4-FFF2-40B4-BE49-F238E27FC236}">
                  <a16:creationId xmlns:a16="http://schemas.microsoft.com/office/drawing/2014/main" id="{F55A724E-A0EB-FA70-D773-59349733583E}"/>
                </a:ext>
              </a:extLst>
            </p:cNvPr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1588;p37">
              <a:extLst>
                <a:ext uri="{FF2B5EF4-FFF2-40B4-BE49-F238E27FC236}">
                  <a16:creationId xmlns:a16="http://schemas.microsoft.com/office/drawing/2014/main" id="{AD743D6A-4227-E6E3-4476-2E7CD16E35A9}"/>
                </a:ext>
              </a:extLst>
            </p:cNvPr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1589;p37">
              <a:extLst>
                <a:ext uri="{FF2B5EF4-FFF2-40B4-BE49-F238E27FC236}">
                  <a16:creationId xmlns:a16="http://schemas.microsoft.com/office/drawing/2014/main" id="{F5B64D40-CFFB-4D78-56FE-14D34FBFAAE2}"/>
                </a:ext>
              </a:extLst>
            </p:cNvPr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1590;p37">
              <a:extLst>
                <a:ext uri="{FF2B5EF4-FFF2-40B4-BE49-F238E27FC236}">
                  <a16:creationId xmlns:a16="http://schemas.microsoft.com/office/drawing/2014/main" id="{220FED61-7FCB-A91D-FCDB-18385074332F}"/>
                </a:ext>
              </a:extLst>
            </p:cNvPr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1591;p37">
              <a:extLst>
                <a:ext uri="{FF2B5EF4-FFF2-40B4-BE49-F238E27FC236}">
                  <a16:creationId xmlns:a16="http://schemas.microsoft.com/office/drawing/2014/main" id="{6CE84D26-F689-8F2B-B042-2090C0334CD4}"/>
                </a:ext>
              </a:extLst>
            </p:cNvPr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1592;p37">
              <a:extLst>
                <a:ext uri="{FF2B5EF4-FFF2-40B4-BE49-F238E27FC236}">
                  <a16:creationId xmlns:a16="http://schemas.microsoft.com/office/drawing/2014/main" id="{E7C28844-FE7C-89E9-E20A-F6F2973741E7}"/>
                </a:ext>
              </a:extLst>
            </p:cNvPr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1593;p37">
              <a:extLst>
                <a:ext uri="{FF2B5EF4-FFF2-40B4-BE49-F238E27FC236}">
                  <a16:creationId xmlns:a16="http://schemas.microsoft.com/office/drawing/2014/main" id="{C843C144-DBE5-4388-B8DF-A12DFFE77891}"/>
                </a:ext>
              </a:extLst>
            </p:cNvPr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1594;p37">
              <a:extLst>
                <a:ext uri="{FF2B5EF4-FFF2-40B4-BE49-F238E27FC236}">
                  <a16:creationId xmlns:a16="http://schemas.microsoft.com/office/drawing/2014/main" id="{4D032297-711B-65D0-BEF9-A81070269871}"/>
                </a:ext>
              </a:extLst>
            </p:cNvPr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1595;p37">
              <a:extLst>
                <a:ext uri="{FF2B5EF4-FFF2-40B4-BE49-F238E27FC236}">
                  <a16:creationId xmlns:a16="http://schemas.microsoft.com/office/drawing/2014/main" id="{0DA44D6E-A4E4-8035-CF2F-697727E1D922}"/>
                </a:ext>
              </a:extLst>
            </p:cNvPr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1596;p37">
              <a:extLst>
                <a:ext uri="{FF2B5EF4-FFF2-40B4-BE49-F238E27FC236}">
                  <a16:creationId xmlns:a16="http://schemas.microsoft.com/office/drawing/2014/main" id="{E1039EA0-D2F6-7946-2B03-1D50AD6023F6}"/>
                </a:ext>
              </a:extLst>
            </p:cNvPr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1597;p37">
              <a:extLst>
                <a:ext uri="{FF2B5EF4-FFF2-40B4-BE49-F238E27FC236}">
                  <a16:creationId xmlns:a16="http://schemas.microsoft.com/office/drawing/2014/main" id="{63126980-F7A5-F00F-6929-D8731B06157B}"/>
                </a:ext>
              </a:extLst>
            </p:cNvPr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1598;p37">
              <a:extLst>
                <a:ext uri="{FF2B5EF4-FFF2-40B4-BE49-F238E27FC236}">
                  <a16:creationId xmlns:a16="http://schemas.microsoft.com/office/drawing/2014/main" id="{31F73716-81DF-A31D-E359-14CA578E9EAA}"/>
                </a:ext>
              </a:extLst>
            </p:cNvPr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1599;p37">
              <a:extLst>
                <a:ext uri="{FF2B5EF4-FFF2-40B4-BE49-F238E27FC236}">
                  <a16:creationId xmlns:a16="http://schemas.microsoft.com/office/drawing/2014/main" id="{0BF9832E-7E31-238B-BB0F-322F47CDB940}"/>
                </a:ext>
              </a:extLst>
            </p:cNvPr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1600;p37">
              <a:extLst>
                <a:ext uri="{FF2B5EF4-FFF2-40B4-BE49-F238E27FC236}">
                  <a16:creationId xmlns:a16="http://schemas.microsoft.com/office/drawing/2014/main" id="{B94F45AA-BFCE-CE70-16DD-E9B1F70468FE}"/>
                </a:ext>
              </a:extLst>
            </p:cNvPr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1601;p37">
              <a:extLst>
                <a:ext uri="{FF2B5EF4-FFF2-40B4-BE49-F238E27FC236}">
                  <a16:creationId xmlns:a16="http://schemas.microsoft.com/office/drawing/2014/main" id="{89C52620-489F-CA73-E3AE-E00108C042DB}"/>
                </a:ext>
              </a:extLst>
            </p:cNvPr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1602;p37">
              <a:extLst>
                <a:ext uri="{FF2B5EF4-FFF2-40B4-BE49-F238E27FC236}">
                  <a16:creationId xmlns:a16="http://schemas.microsoft.com/office/drawing/2014/main" id="{F783D76D-4F3B-3989-C844-DAD11B1EECC4}"/>
                </a:ext>
              </a:extLst>
            </p:cNvPr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1603;p37">
              <a:extLst>
                <a:ext uri="{FF2B5EF4-FFF2-40B4-BE49-F238E27FC236}">
                  <a16:creationId xmlns:a16="http://schemas.microsoft.com/office/drawing/2014/main" id="{FA4F2216-16A6-493F-C1EA-2DFF09483D5B}"/>
                </a:ext>
              </a:extLst>
            </p:cNvPr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1604;p37">
              <a:extLst>
                <a:ext uri="{FF2B5EF4-FFF2-40B4-BE49-F238E27FC236}">
                  <a16:creationId xmlns:a16="http://schemas.microsoft.com/office/drawing/2014/main" id="{D4698AD0-A31B-E747-DD03-5FB992FDD7BF}"/>
                </a:ext>
              </a:extLst>
            </p:cNvPr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1605;p37">
              <a:extLst>
                <a:ext uri="{FF2B5EF4-FFF2-40B4-BE49-F238E27FC236}">
                  <a16:creationId xmlns:a16="http://schemas.microsoft.com/office/drawing/2014/main" id="{C6CC51E7-7809-BBEC-72BE-F88770B2E0BE}"/>
                </a:ext>
              </a:extLst>
            </p:cNvPr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1606;p37">
              <a:extLst>
                <a:ext uri="{FF2B5EF4-FFF2-40B4-BE49-F238E27FC236}">
                  <a16:creationId xmlns:a16="http://schemas.microsoft.com/office/drawing/2014/main" id="{D938766B-38E0-5826-1F1F-6621E4BDDD65}"/>
                </a:ext>
              </a:extLst>
            </p:cNvPr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1607;p37">
              <a:extLst>
                <a:ext uri="{FF2B5EF4-FFF2-40B4-BE49-F238E27FC236}">
                  <a16:creationId xmlns:a16="http://schemas.microsoft.com/office/drawing/2014/main" id="{DCFA567D-1E19-A16B-6194-6B335803FA24}"/>
                </a:ext>
              </a:extLst>
            </p:cNvPr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1608;p37">
              <a:extLst>
                <a:ext uri="{FF2B5EF4-FFF2-40B4-BE49-F238E27FC236}">
                  <a16:creationId xmlns:a16="http://schemas.microsoft.com/office/drawing/2014/main" id="{15538B16-C68C-CA07-5B7E-B9496A7882E1}"/>
                </a:ext>
              </a:extLst>
            </p:cNvPr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1609;p37">
              <a:extLst>
                <a:ext uri="{FF2B5EF4-FFF2-40B4-BE49-F238E27FC236}">
                  <a16:creationId xmlns:a16="http://schemas.microsoft.com/office/drawing/2014/main" id="{59F16B9E-4C9B-AC9B-53B4-6158063F7F44}"/>
                </a:ext>
              </a:extLst>
            </p:cNvPr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1610;p37">
              <a:extLst>
                <a:ext uri="{FF2B5EF4-FFF2-40B4-BE49-F238E27FC236}">
                  <a16:creationId xmlns:a16="http://schemas.microsoft.com/office/drawing/2014/main" id="{121D8E72-BDC9-714E-844E-9FE0AEB26D7E}"/>
                </a:ext>
              </a:extLst>
            </p:cNvPr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1611;p37">
              <a:extLst>
                <a:ext uri="{FF2B5EF4-FFF2-40B4-BE49-F238E27FC236}">
                  <a16:creationId xmlns:a16="http://schemas.microsoft.com/office/drawing/2014/main" id="{23C430F6-D89E-A6F5-1BA6-AC573D5D52CF}"/>
                </a:ext>
              </a:extLst>
            </p:cNvPr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1612;p37">
              <a:extLst>
                <a:ext uri="{FF2B5EF4-FFF2-40B4-BE49-F238E27FC236}">
                  <a16:creationId xmlns:a16="http://schemas.microsoft.com/office/drawing/2014/main" id="{53D33D47-8962-A4BD-BE34-3E945E0DD533}"/>
                </a:ext>
              </a:extLst>
            </p:cNvPr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1613;p37">
              <a:extLst>
                <a:ext uri="{FF2B5EF4-FFF2-40B4-BE49-F238E27FC236}">
                  <a16:creationId xmlns:a16="http://schemas.microsoft.com/office/drawing/2014/main" id="{79D4EA4C-2654-AD9E-DD6F-B5336366A2E7}"/>
                </a:ext>
              </a:extLst>
            </p:cNvPr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1614;p37">
              <a:extLst>
                <a:ext uri="{FF2B5EF4-FFF2-40B4-BE49-F238E27FC236}">
                  <a16:creationId xmlns:a16="http://schemas.microsoft.com/office/drawing/2014/main" id="{23A3297C-32DF-7053-B5B0-685CB59C068C}"/>
                </a:ext>
              </a:extLst>
            </p:cNvPr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1615;p37">
              <a:extLst>
                <a:ext uri="{FF2B5EF4-FFF2-40B4-BE49-F238E27FC236}">
                  <a16:creationId xmlns:a16="http://schemas.microsoft.com/office/drawing/2014/main" id="{AD1006D2-23CF-83E2-39F4-832A4A7C3CD0}"/>
                </a:ext>
              </a:extLst>
            </p:cNvPr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1616;p37">
              <a:extLst>
                <a:ext uri="{FF2B5EF4-FFF2-40B4-BE49-F238E27FC236}">
                  <a16:creationId xmlns:a16="http://schemas.microsoft.com/office/drawing/2014/main" id="{ACE4E186-64F1-3A1A-3F8F-788CE49A7C54}"/>
                </a:ext>
              </a:extLst>
            </p:cNvPr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1617;p37">
              <a:extLst>
                <a:ext uri="{FF2B5EF4-FFF2-40B4-BE49-F238E27FC236}">
                  <a16:creationId xmlns:a16="http://schemas.microsoft.com/office/drawing/2014/main" id="{9CB0BCBF-A158-4DD1-7294-30AB138EEC07}"/>
                </a:ext>
              </a:extLst>
            </p:cNvPr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1618;p37">
              <a:extLst>
                <a:ext uri="{FF2B5EF4-FFF2-40B4-BE49-F238E27FC236}">
                  <a16:creationId xmlns:a16="http://schemas.microsoft.com/office/drawing/2014/main" id="{FFBE0E0C-87FA-9533-A013-F3F4B3F09F9D}"/>
                </a:ext>
              </a:extLst>
            </p:cNvPr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1619;p37">
              <a:extLst>
                <a:ext uri="{FF2B5EF4-FFF2-40B4-BE49-F238E27FC236}">
                  <a16:creationId xmlns:a16="http://schemas.microsoft.com/office/drawing/2014/main" id="{F7259DAC-AB57-9791-1C70-839C2E3AD87E}"/>
                </a:ext>
              </a:extLst>
            </p:cNvPr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1620;p37">
              <a:extLst>
                <a:ext uri="{FF2B5EF4-FFF2-40B4-BE49-F238E27FC236}">
                  <a16:creationId xmlns:a16="http://schemas.microsoft.com/office/drawing/2014/main" id="{D0AE1516-1E76-32A9-78D7-855509EE2B4B}"/>
                </a:ext>
              </a:extLst>
            </p:cNvPr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1621;p37">
              <a:extLst>
                <a:ext uri="{FF2B5EF4-FFF2-40B4-BE49-F238E27FC236}">
                  <a16:creationId xmlns:a16="http://schemas.microsoft.com/office/drawing/2014/main" id="{4F687A3E-925A-44FD-243A-3B5B2BA58DB9}"/>
                </a:ext>
              </a:extLst>
            </p:cNvPr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1622;p37">
              <a:extLst>
                <a:ext uri="{FF2B5EF4-FFF2-40B4-BE49-F238E27FC236}">
                  <a16:creationId xmlns:a16="http://schemas.microsoft.com/office/drawing/2014/main" id="{11BDE3DB-BD01-13D8-989D-11B46C55209D}"/>
                </a:ext>
              </a:extLst>
            </p:cNvPr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1623;p37">
              <a:extLst>
                <a:ext uri="{FF2B5EF4-FFF2-40B4-BE49-F238E27FC236}">
                  <a16:creationId xmlns:a16="http://schemas.microsoft.com/office/drawing/2014/main" id="{00D901E1-F1F4-5E55-8B72-02D1B071F8A6}"/>
                </a:ext>
              </a:extLst>
            </p:cNvPr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1624;p37">
              <a:extLst>
                <a:ext uri="{FF2B5EF4-FFF2-40B4-BE49-F238E27FC236}">
                  <a16:creationId xmlns:a16="http://schemas.microsoft.com/office/drawing/2014/main" id="{E34B1869-1315-5642-A013-F5FFEA3EF9E5}"/>
                </a:ext>
              </a:extLst>
            </p:cNvPr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1625;p37">
              <a:extLst>
                <a:ext uri="{FF2B5EF4-FFF2-40B4-BE49-F238E27FC236}">
                  <a16:creationId xmlns:a16="http://schemas.microsoft.com/office/drawing/2014/main" id="{68917A49-BCD7-89FA-590A-F0F3D7DC48D3}"/>
                </a:ext>
              </a:extLst>
            </p:cNvPr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1626;p37">
              <a:extLst>
                <a:ext uri="{FF2B5EF4-FFF2-40B4-BE49-F238E27FC236}">
                  <a16:creationId xmlns:a16="http://schemas.microsoft.com/office/drawing/2014/main" id="{A8B454A5-39D2-2273-AD2F-2EFD77A948E5}"/>
                </a:ext>
              </a:extLst>
            </p:cNvPr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1627;p37">
              <a:extLst>
                <a:ext uri="{FF2B5EF4-FFF2-40B4-BE49-F238E27FC236}">
                  <a16:creationId xmlns:a16="http://schemas.microsoft.com/office/drawing/2014/main" id="{2471E294-850D-1EA8-D334-0E34AF6DA929}"/>
                </a:ext>
              </a:extLst>
            </p:cNvPr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1628;p37">
              <a:extLst>
                <a:ext uri="{FF2B5EF4-FFF2-40B4-BE49-F238E27FC236}">
                  <a16:creationId xmlns:a16="http://schemas.microsoft.com/office/drawing/2014/main" id="{24561BD9-6051-DEDF-B647-63AF25E112A7}"/>
                </a:ext>
              </a:extLst>
            </p:cNvPr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1629;p37">
              <a:extLst>
                <a:ext uri="{FF2B5EF4-FFF2-40B4-BE49-F238E27FC236}">
                  <a16:creationId xmlns:a16="http://schemas.microsoft.com/office/drawing/2014/main" id="{938987ED-D179-BA01-E8D5-7D50B542D598}"/>
                </a:ext>
              </a:extLst>
            </p:cNvPr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1630;p37">
              <a:extLst>
                <a:ext uri="{FF2B5EF4-FFF2-40B4-BE49-F238E27FC236}">
                  <a16:creationId xmlns:a16="http://schemas.microsoft.com/office/drawing/2014/main" id="{144ABE8F-88A4-9838-08CD-A18B881C1D74}"/>
                </a:ext>
              </a:extLst>
            </p:cNvPr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1631;p37">
              <a:extLst>
                <a:ext uri="{FF2B5EF4-FFF2-40B4-BE49-F238E27FC236}">
                  <a16:creationId xmlns:a16="http://schemas.microsoft.com/office/drawing/2014/main" id="{AEEA6EDA-B3BF-17F7-CAF1-EC4D28E6E5BB}"/>
                </a:ext>
              </a:extLst>
            </p:cNvPr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1632;p37">
              <a:extLst>
                <a:ext uri="{FF2B5EF4-FFF2-40B4-BE49-F238E27FC236}">
                  <a16:creationId xmlns:a16="http://schemas.microsoft.com/office/drawing/2014/main" id="{30AF88F3-483A-3466-FE93-7BB4708BFFB1}"/>
                </a:ext>
              </a:extLst>
            </p:cNvPr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1633;p37">
              <a:extLst>
                <a:ext uri="{FF2B5EF4-FFF2-40B4-BE49-F238E27FC236}">
                  <a16:creationId xmlns:a16="http://schemas.microsoft.com/office/drawing/2014/main" id="{FC8AD5A2-AFA7-AC11-4066-3DE50843DDB0}"/>
                </a:ext>
              </a:extLst>
            </p:cNvPr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1634;p37">
              <a:extLst>
                <a:ext uri="{FF2B5EF4-FFF2-40B4-BE49-F238E27FC236}">
                  <a16:creationId xmlns:a16="http://schemas.microsoft.com/office/drawing/2014/main" id="{13334DA7-BB18-9A3A-2B72-C5262153D121}"/>
                </a:ext>
              </a:extLst>
            </p:cNvPr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1635;p37">
              <a:extLst>
                <a:ext uri="{FF2B5EF4-FFF2-40B4-BE49-F238E27FC236}">
                  <a16:creationId xmlns:a16="http://schemas.microsoft.com/office/drawing/2014/main" id="{1FA21AFD-9F95-65DE-B35C-81716243DD5C}"/>
                </a:ext>
              </a:extLst>
            </p:cNvPr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1636;p37">
              <a:extLst>
                <a:ext uri="{FF2B5EF4-FFF2-40B4-BE49-F238E27FC236}">
                  <a16:creationId xmlns:a16="http://schemas.microsoft.com/office/drawing/2014/main" id="{CE8CA4F6-A01E-A93B-EB0F-4FE83C1DD069}"/>
                </a:ext>
              </a:extLst>
            </p:cNvPr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1637;p37">
              <a:extLst>
                <a:ext uri="{FF2B5EF4-FFF2-40B4-BE49-F238E27FC236}">
                  <a16:creationId xmlns:a16="http://schemas.microsoft.com/office/drawing/2014/main" id="{FBC6BCE8-C3F3-C568-2DD5-73DA189397B0}"/>
                </a:ext>
              </a:extLst>
            </p:cNvPr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1638;p37">
              <a:extLst>
                <a:ext uri="{FF2B5EF4-FFF2-40B4-BE49-F238E27FC236}">
                  <a16:creationId xmlns:a16="http://schemas.microsoft.com/office/drawing/2014/main" id="{126C650D-1096-F405-7859-9F4C6389FFD6}"/>
                </a:ext>
              </a:extLst>
            </p:cNvPr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1639;p37">
              <a:extLst>
                <a:ext uri="{FF2B5EF4-FFF2-40B4-BE49-F238E27FC236}">
                  <a16:creationId xmlns:a16="http://schemas.microsoft.com/office/drawing/2014/main" id="{D4D698CB-4C2F-CBC2-7B10-4B36F92B9224}"/>
                </a:ext>
              </a:extLst>
            </p:cNvPr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1640;p37">
              <a:extLst>
                <a:ext uri="{FF2B5EF4-FFF2-40B4-BE49-F238E27FC236}">
                  <a16:creationId xmlns:a16="http://schemas.microsoft.com/office/drawing/2014/main" id="{6A9F808E-7540-2F09-597A-2D1129261531}"/>
                </a:ext>
              </a:extLst>
            </p:cNvPr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1641;p37">
              <a:extLst>
                <a:ext uri="{FF2B5EF4-FFF2-40B4-BE49-F238E27FC236}">
                  <a16:creationId xmlns:a16="http://schemas.microsoft.com/office/drawing/2014/main" id="{B5485E94-0872-2327-1941-F523D20D59DF}"/>
                </a:ext>
              </a:extLst>
            </p:cNvPr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1642;p37">
              <a:extLst>
                <a:ext uri="{FF2B5EF4-FFF2-40B4-BE49-F238E27FC236}">
                  <a16:creationId xmlns:a16="http://schemas.microsoft.com/office/drawing/2014/main" id="{FD41C232-7252-A0E7-3B96-9B8E9F046894}"/>
                </a:ext>
              </a:extLst>
            </p:cNvPr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1643;p37">
              <a:extLst>
                <a:ext uri="{FF2B5EF4-FFF2-40B4-BE49-F238E27FC236}">
                  <a16:creationId xmlns:a16="http://schemas.microsoft.com/office/drawing/2014/main" id="{1C2D5AA8-2A78-A186-75B8-B874B580C02D}"/>
                </a:ext>
              </a:extLst>
            </p:cNvPr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1644;p37">
              <a:extLst>
                <a:ext uri="{FF2B5EF4-FFF2-40B4-BE49-F238E27FC236}">
                  <a16:creationId xmlns:a16="http://schemas.microsoft.com/office/drawing/2014/main" id="{CCED7227-1B3A-76BC-B38D-CF1BDF19E207}"/>
                </a:ext>
              </a:extLst>
            </p:cNvPr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1645;p37">
              <a:extLst>
                <a:ext uri="{FF2B5EF4-FFF2-40B4-BE49-F238E27FC236}">
                  <a16:creationId xmlns:a16="http://schemas.microsoft.com/office/drawing/2014/main" id="{7DE9C463-8ACC-3E9C-2792-6A4E658E9184}"/>
                </a:ext>
              </a:extLst>
            </p:cNvPr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1646;p37">
              <a:extLst>
                <a:ext uri="{FF2B5EF4-FFF2-40B4-BE49-F238E27FC236}">
                  <a16:creationId xmlns:a16="http://schemas.microsoft.com/office/drawing/2014/main" id="{4AFBDB35-0755-3373-437E-47F035D1D239}"/>
                </a:ext>
              </a:extLst>
            </p:cNvPr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2" name="Google Shape;1648;p37">
            <a:extLst>
              <a:ext uri="{FF2B5EF4-FFF2-40B4-BE49-F238E27FC236}">
                <a16:creationId xmlns:a16="http://schemas.microsoft.com/office/drawing/2014/main" id="{28368358-E272-7596-0C0D-9CDFAE0D7818}"/>
              </a:ext>
            </a:extLst>
          </p:cNvPr>
          <p:cNvSpPr/>
          <p:nvPr/>
        </p:nvSpPr>
        <p:spPr>
          <a:xfrm rot="10800000">
            <a:off x="6720483" y="1546905"/>
            <a:ext cx="1630144" cy="1130547"/>
          </a:xfrm>
          <a:custGeom>
            <a:avLst/>
            <a:gdLst/>
            <a:ahLst/>
            <a:cxnLst/>
            <a:rect l="l" t="t" r="r" b="b"/>
            <a:pathLst>
              <a:path w="54712" h="37941" extrusionOk="0">
                <a:moveTo>
                  <a:pt x="46962" y="1"/>
                </a:moveTo>
                <a:cubicBezTo>
                  <a:pt x="46837" y="28"/>
                  <a:pt x="42163" y="5979"/>
                  <a:pt x="41904" y="6006"/>
                </a:cubicBezTo>
                <a:cubicBezTo>
                  <a:pt x="41830" y="6013"/>
                  <a:pt x="41755" y="6015"/>
                  <a:pt x="41680" y="6015"/>
                </a:cubicBezTo>
                <a:cubicBezTo>
                  <a:pt x="41577" y="6015"/>
                  <a:pt x="41474" y="6011"/>
                  <a:pt x="41372" y="6009"/>
                </a:cubicBezTo>
                <a:cubicBezTo>
                  <a:pt x="40058" y="5996"/>
                  <a:pt x="38745" y="5965"/>
                  <a:pt x="37430" y="5965"/>
                </a:cubicBezTo>
                <a:cubicBezTo>
                  <a:pt x="35976" y="5969"/>
                  <a:pt x="34519" y="5999"/>
                  <a:pt x="33065" y="6009"/>
                </a:cubicBezTo>
                <a:cubicBezTo>
                  <a:pt x="32799" y="6011"/>
                  <a:pt x="32533" y="6012"/>
                  <a:pt x="32267" y="6012"/>
                </a:cubicBezTo>
                <a:cubicBezTo>
                  <a:pt x="31681" y="6012"/>
                  <a:pt x="31095" y="6008"/>
                  <a:pt x="30509" y="6006"/>
                </a:cubicBezTo>
                <a:cubicBezTo>
                  <a:pt x="28872" y="5999"/>
                  <a:pt x="27240" y="5992"/>
                  <a:pt x="25606" y="5979"/>
                </a:cubicBezTo>
                <a:cubicBezTo>
                  <a:pt x="24850" y="5973"/>
                  <a:pt x="24097" y="5943"/>
                  <a:pt x="23344" y="5943"/>
                </a:cubicBezTo>
                <a:cubicBezTo>
                  <a:pt x="23245" y="5943"/>
                  <a:pt x="23146" y="5944"/>
                  <a:pt x="23047" y="5945"/>
                </a:cubicBezTo>
                <a:cubicBezTo>
                  <a:pt x="21201" y="5965"/>
                  <a:pt x="19354" y="6006"/>
                  <a:pt x="17505" y="6046"/>
                </a:cubicBezTo>
                <a:cubicBezTo>
                  <a:pt x="16656" y="6063"/>
                  <a:pt x="15804" y="6098"/>
                  <a:pt x="14952" y="6124"/>
                </a:cubicBezTo>
                <a:cubicBezTo>
                  <a:pt x="13498" y="6168"/>
                  <a:pt x="12045" y="6243"/>
                  <a:pt x="10591" y="6249"/>
                </a:cubicBezTo>
                <a:cubicBezTo>
                  <a:pt x="9496" y="6255"/>
                  <a:pt x="8400" y="6286"/>
                  <a:pt x="7304" y="6286"/>
                </a:cubicBezTo>
                <a:cubicBezTo>
                  <a:pt x="6305" y="6286"/>
                  <a:pt x="5306" y="6260"/>
                  <a:pt x="4308" y="6165"/>
                </a:cubicBezTo>
                <a:cubicBezTo>
                  <a:pt x="4246" y="6159"/>
                  <a:pt x="4184" y="6157"/>
                  <a:pt x="4121" y="6157"/>
                </a:cubicBezTo>
                <a:cubicBezTo>
                  <a:pt x="4006" y="6157"/>
                  <a:pt x="3891" y="6164"/>
                  <a:pt x="3777" y="6168"/>
                </a:cubicBezTo>
                <a:cubicBezTo>
                  <a:pt x="2750" y="6215"/>
                  <a:pt x="1719" y="6260"/>
                  <a:pt x="691" y="6313"/>
                </a:cubicBezTo>
                <a:cubicBezTo>
                  <a:pt x="491" y="6327"/>
                  <a:pt x="295" y="6385"/>
                  <a:pt x="45" y="6432"/>
                </a:cubicBezTo>
                <a:cubicBezTo>
                  <a:pt x="1" y="7761"/>
                  <a:pt x="166" y="9025"/>
                  <a:pt x="400" y="10277"/>
                </a:cubicBezTo>
                <a:cubicBezTo>
                  <a:pt x="589" y="11291"/>
                  <a:pt x="691" y="12309"/>
                  <a:pt x="725" y="13336"/>
                </a:cubicBezTo>
                <a:cubicBezTo>
                  <a:pt x="775" y="14935"/>
                  <a:pt x="809" y="16535"/>
                  <a:pt x="884" y="18131"/>
                </a:cubicBezTo>
                <a:cubicBezTo>
                  <a:pt x="945" y="19439"/>
                  <a:pt x="1069" y="20748"/>
                  <a:pt x="1147" y="22056"/>
                </a:cubicBezTo>
                <a:cubicBezTo>
                  <a:pt x="1238" y="23581"/>
                  <a:pt x="1330" y="25106"/>
                  <a:pt x="1394" y="26631"/>
                </a:cubicBezTo>
                <a:cubicBezTo>
                  <a:pt x="1461" y="28227"/>
                  <a:pt x="1522" y="29826"/>
                  <a:pt x="1536" y="31425"/>
                </a:cubicBezTo>
                <a:cubicBezTo>
                  <a:pt x="1549" y="33059"/>
                  <a:pt x="1499" y="34692"/>
                  <a:pt x="1485" y="36325"/>
                </a:cubicBezTo>
                <a:cubicBezTo>
                  <a:pt x="1485" y="36609"/>
                  <a:pt x="1502" y="36893"/>
                  <a:pt x="1543" y="37173"/>
                </a:cubicBezTo>
                <a:cubicBezTo>
                  <a:pt x="1582" y="37448"/>
                  <a:pt x="1771" y="37586"/>
                  <a:pt x="2054" y="37586"/>
                </a:cubicBezTo>
                <a:cubicBezTo>
                  <a:pt x="2060" y="37586"/>
                  <a:pt x="2067" y="37586"/>
                  <a:pt x="2073" y="37586"/>
                </a:cubicBezTo>
                <a:cubicBezTo>
                  <a:pt x="2212" y="37579"/>
                  <a:pt x="2354" y="37546"/>
                  <a:pt x="2496" y="37535"/>
                </a:cubicBezTo>
                <a:cubicBezTo>
                  <a:pt x="3779" y="37456"/>
                  <a:pt x="5059" y="37339"/>
                  <a:pt x="6347" y="37339"/>
                </a:cubicBezTo>
                <a:cubicBezTo>
                  <a:pt x="6587" y="37339"/>
                  <a:pt x="6827" y="37343"/>
                  <a:pt x="7067" y="37352"/>
                </a:cubicBezTo>
                <a:cubicBezTo>
                  <a:pt x="8802" y="37419"/>
                  <a:pt x="10538" y="37462"/>
                  <a:pt x="12273" y="37462"/>
                </a:cubicBezTo>
                <a:cubicBezTo>
                  <a:pt x="13697" y="37462"/>
                  <a:pt x="15120" y="37433"/>
                  <a:pt x="16541" y="37366"/>
                </a:cubicBezTo>
                <a:cubicBezTo>
                  <a:pt x="17260" y="37331"/>
                  <a:pt x="17977" y="37316"/>
                  <a:pt x="18693" y="37316"/>
                </a:cubicBezTo>
                <a:cubicBezTo>
                  <a:pt x="20284" y="37316"/>
                  <a:pt x="21870" y="37391"/>
                  <a:pt x="23463" y="37491"/>
                </a:cubicBezTo>
                <a:cubicBezTo>
                  <a:pt x="25410" y="37613"/>
                  <a:pt x="27361" y="37671"/>
                  <a:pt x="29315" y="37731"/>
                </a:cubicBezTo>
                <a:cubicBezTo>
                  <a:pt x="30732" y="37775"/>
                  <a:pt x="32155" y="37758"/>
                  <a:pt x="33575" y="37809"/>
                </a:cubicBezTo>
                <a:cubicBezTo>
                  <a:pt x="35083" y="37868"/>
                  <a:pt x="36591" y="37922"/>
                  <a:pt x="38100" y="37922"/>
                </a:cubicBezTo>
                <a:cubicBezTo>
                  <a:pt x="38758" y="37922"/>
                  <a:pt x="39416" y="37912"/>
                  <a:pt x="40074" y="37887"/>
                </a:cubicBezTo>
                <a:cubicBezTo>
                  <a:pt x="40721" y="37862"/>
                  <a:pt x="41370" y="37848"/>
                  <a:pt x="42018" y="37848"/>
                </a:cubicBezTo>
                <a:cubicBezTo>
                  <a:pt x="42578" y="37848"/>
                  <a:pt x="43139" y="37858"/>
                  <a:pt x="43699" y="37880"/>
                </a:cubicBezTo>
                <a:cubicBezTo>
                  <a:pt x="44795" y="37925"/>
                  <a:pt x="45892" y="37940"/>
                  <a:pt x="46988" y="37940"/>
                </a:cubicBezTo>
                <a:cubicBezTo>
                  <a:pt x="49124" y="37940"/>
                  <a:pt x="51260" y="37881"/>
                  <a:pt x="53396" y="37863"/>
                </a:cubicBezTo>
                <a:cubicBezTo>
                  <a:pt x="53707" y="37860"/>
                  <a:pt x="54018" y="37792"/>
                  <a:pt x="54319" y="37755"/>
                </a:cubicBezTo>
                <a:cubicBezTo>
                  <a:pt x="54711" y="36754"/>
                  <a:pt x="53967" y="28690"/>
                  <a:pt x="53991" y="26299"/>
                </a:cubicBezTo>
                <a:cubicBezTo>
                  <a:pt x="54011" y="24453"/>
                  <a:pt x="53981" y="22604"/>
                  <a:pt x="53876" y="20761"/>
                </a:cubicBezTo>
                <a:cubicBezTo>
                  <a:pt x="53707" y="17816"/>
                  <a:pt x="53470" y="14875"/>
                  <a:pt x="53389" y="11926"/>
                </a:cubicBezTo>
                <a:cubicBezTo>
                  <a:pt x="53338" y="10080"/>
                  <a:pt x="53301" y="8231"/>
                  <a:pt x="53254" y="6385"/>
                </a:cubicBezTo>
                <a:cubicBezTo>
                  <a:pt x="53250" y="6219"/>
                  <a:pt x="53207" y="6050"/>
                  <a:pt x="53173" y="5810"/>
                </a:cubicBezTo>
                <a:cubicBezTo>
                  <a:pt x="51286" y="5891"/>
                  <a:pt x="49440" y="5915"/>
                  <a:pt x="47608" y="6070"/>
                </a:cubicBezTo>
                <a:cubicBezTo>
                  <a:pt x="47401" y="5566"/>
                  <a:pt x="46874" y="572"/>
                  <a:pt x="46962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1649;p37">
            <a:extLst>
              <a:ext uri="{FF2B5EF4-FFF2-40B4-BE49-F238E27FC236}">
                <a16:creationId xmlns:a16="http://schemas.microsoft.com/office/drawing/2014/main" id="{AA2CDA75-6F6C-270D-D6A1-E97C22ADECD0}"/>
              </a:ext>
            </a:extLst>
          </p:cNvPr>
          <p:cNvSpPr txBox="1"/>
          <p:nvPr/>
        </p:nvSpPr>
        <p:spPr>
          <a:xfrm>
            <a:off x="6744862" y="1728005"/>
            <a:ext cx="1555118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Juguemos al restaurante….</a:t>
            </a:r>
            <a:endParaRPr sz="16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  <p:extLst>
      <p:ext uri="{BB962C8B-B14F-4D97-AF65-F5344CB8AC3E}">
        <p14:creationId xmlns:p14="http://schemas.microsoft.com/office/powerpoint/2010/main" val="101387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6"/>
          <p:cNvSpPr/>
          <p:nvPr/>
        </p:nvSpPr>
        <p:spPr>
          <a:xfrm>
            <a:off x="1083573" y="9344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6"/>
          <p:cNvSpPr/>
          <p:nvPr/>
        </p:nvSpPr>
        <p:spPr>
          <a:xfrm>
            <a:off x="1699872" y="18549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6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6"/>
          <p:cNvSpPr/>
          <p:nvPr/>
        </p:nvSpPr>
        <p:spPr>
          <a:xfrm>
            <a:off x="2106484" y="38858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6"/>
          <p:cNvSpPr/>
          <p:nvPr/>
        </p:nvSpPr>
        <p:spPr>
          <a:xfrm>
            <a:off x="1845555" y="19422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6"/>
          <p:cNvSpPr/>
          <p:nvPr/>
        </p:nvSpPr>
        <p:spPr>
          <a:xfrm>
            <a:off x="1709316" y="7096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6"/>
          <p:cNvSpPr/>
          <p:nvPr/>
        </p:nvSpPr>
        <p:spPr>
          <a:xfrm>
            <a:off x="1994493" y="17799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6"/>
          <p:cNvSpPr/>
          <p:nvPr/>
        </p:nvSpPr>
        <p:spPr>
          <a:xfrm>
            <a:off x="1940636" y="17841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2996347" y="43081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3048609" y="43203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3046439" y="43582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3080898" y="43709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36"/>
          <p:cNvGrpSpPr/>
          <p:nvPr/>
        </p:nvGrpSpPr>
        <p:grpSpPr>
          <a:xfrm>
            <a:off x="1136537" y="962055"/>
            <a:ext cx="2471777" cy="3773341"/>
            <a:chOff x="1136537" y="962055"/>
            <a:chExt cx="2471777" cy="3773341"/>
          </a:xfrm>
        </p:grpSpPr>
        <p:sp>
          <p:nvSpPr>
            <p:cNvPr id="1316" name="Google Shape;1316;p36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36"/>
          <p:cNvSpPr/>
          <p:nvPr/>
        </p:nvSpPr>
        <p:spPr>
          <a:xfrm>
            <a:off x="2002151" y="41382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6"/>
          <p:cNvSpPr/>
          <p:nvPr/>
        </p:nvSpPr>
        <p:spPr>
          <a:xfrm>
            <a:off x="2042034" y="41552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/>
          <p:nvPr/>
        </p:nvSpPr>
        <p:spPr>
          <a:xfrm>
            <a:off x="2013892" y="44327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>
            <a:off x="1621383" y="28564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>
            <a:off x="1567398" y="29242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6"/>
          <p:cNvSpPr/>
          <p:nvPr/>
        </p:nvSpPr>
        <p:spPr>
          <a:xfrm>
            <a:off x="1629870" y="21213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6"/>
          <p:cNvSpPr/>
          <p:nvPr/>
        </p:nvSpPr>
        <p:spPr>
          <a:xfrm>
            <a:off x="1767130" y="32882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6"/>
          <p:cNvSpPr/>
          <p:nvPr/>
        </p:nvSpPr>
        <p:spPr>
          <a:xfrm>
            <a:off x="2709255" y="21055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6"/>
          <p:cNvSpPr/>
          <p:nvPr/>
        </p:nvSpPr>
        <p:spPr>
          <a:xfrm>
            <a:off x="1592221" y="3027974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6"/>
          <p:cNvSpPr/>
          <p:nvPr/>
        </p:nvSpPr>
        <p:spPr>
          <a:xfrm>
            <a:off x="2562423" y="21213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6"/>
          <p:cNvSpPr/>
          <p:nvPr/>
        </p:nvSpPr>
        <p:spPr>
          <a:xfrm>
            <a:off x="2709255" y="21653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6"/>
          <p:cNvSpPr/>
          <p:nvPr/>
        </p:nvSpPr>
        <p:spPr>
          <a:xfrm>
            <a:off x="2361797" y="33436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2111908" y="38330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1856212" y="19307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6"/>
          <p:cNvSpPr/>
          <p:nvPr/>
        </p:nvSpPr>
        <p:spPr>
          <a:xfrm>
            <a:off x="2453049" y="19771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6"/>
          <p:cNvSpPr/>
          <p:nvPr/>
        </p:nvSpPr>
        <p:spPr>
          <a:xfrm>
            <a:off x="1722844" y="7244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6"/>
          <p:cNvSpPr/>
          <p:nvPr/>
        </p:nvSpPr>
        <p:spPr>
          <a:xfrm>
            <a:off x="1749518" y="9129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6"/>
          <p:cNvSpPr/>
          <p:nvPr/>
        </p:nvSpPr>
        <p:spPr>
          <a:xfrm>
            <a:off x="2002087" y="17721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6"/>
          <p:cNvSpPr/>
          <p:nvPr/>
        </p:nvSpPr>
        <p:spPr>
          <a:xfrm>
            <a:off x="1949506" y="17762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/>
          <p:cNvSpPr/>
          <p:nvPr/>
        </p:nvSpPr>
        <p:spPr>
          <a:xfrm>
            <a:off x="1848108" y="30896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/>
          <p:cNvSpPr/>
          <p:nvPr/>
        </p:nvSpPr>
        <p:spPr>
          <a:xfrm>
            <a:off x="2043374" y="35954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6"/>
          <p:cNvSpPr/>
          <p:nvPr/>
        </p:nvSpPr>
        <p:spPr>
          <a:xfrm>
            <a:off x="2220899" y="24466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6"/>
          <p:cNvSpPr/>
          <p:nvPr/>
        </p:nvSpPr>
        <p:spPr>
          <a:xfrm>
            <a:off x="2876762" y="22714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6"/>
          <p:cNvSpPr/>
          <p:nvPr/>
        </p:nvSpPr>
        <p:spPr>
          <a:xfrm>
            <a:off x="2166212" y="22770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6"/>
          <p:cNvSpPr/>
          <p:nvPr/>
        </p:nvSpPr>
        <p:spPr>
          <a:xfrm>
            <a:off x="2042672" y="22158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6"/>
          <p:cNvSpPr/>
          <p:nvPr/>
        </p:nvSpPr>
        <p:spPr>
          <a:xfrm>
            <a:off x="2645251" y="21379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/>
          <p:nvPr/>
        </p:nvSpPr>
        <p:spPr>
          <a:xfrm>
            <a:off x="2674414" y="22919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>
            <a:off x="2017657" y="46336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>
            <a:off x="2146813" y="46564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2066857" y="45183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2952508" y="45521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2779640" y="34887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2161426" y="28434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2395745" y="3350544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2164234" y="2852809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181530" y="3410655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3163663" y="3437010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6"/>
          <p:cNvSpPr/>
          <p:nvPr/>
        </p:nvSpPr>
        <p:spPr>
          <a:xfrm>
            <a:off x="2941660" y="3345312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3164237" y="3482571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6"/>
          <p:cNvSpPr/>
          <p:nvPr/>
        </p:nvSpPr>
        <p:spPr>
          <a:xfrm>
            <a:off x="2815439" y="10091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6"/>
          <p:cNvSpPr/>
          <p:nvPr/>
        </p:nvSpPr>
        <p:spPr>
          <a:xfrm>
            <a:off x="2609006" y="19096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>
            <a:off x="2392491" y="24905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6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Recomendación</a:t>
            </a:r>
            <a:endParaRPr dirty="0"/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2"/>
          </p:nvPr>
        </p:nvSpPr>
        <p:spPr>
          <a:xfrm flipH="1">
            <a:off x="5208814" y="3140250"/>
            <a:ext cx="3272836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sugiere que se organicen proyectos de </a:t>
            </a:r>
            <a:r>
              <a:rPr lang="es-MX" dirty="0" err="1"/>
              <a:t>emprendedurismo</a:t>
            </a:r>
            <a:r>
              <a:rPr lang="es-MX" dirty="0"/>
              <a:t> en el aula, simulaciones empresariales, visitas a negocios locales, ferias de emprendimiento, conformación de un club escolar, desarrollo de habilidades comerciales y proyecto de mentoría, lo anterior desde un enfoque de habilidades blandas (comunicación efectiva, trabajo en equipo y liderazgo). Fomentar la afinidad emprendedora es inspirar a tus alumnos, ofrecerles oportunidades prácticas y a desarrollar la confianza en sus habilidades.</a:t>
            </a:r>
          </a:p>
        </p:txBody>
      </p:sp>
      <p:sp>
        <p:nvSpPr>
          <p:cNvPr id="1429" name="Google Shape;1429;p36"/>
          <p:cNvSpPr/>
          <p:nvPr/>
        </p:nvSpPr>
        <p:spPr>
          <a:xfrm rot="10800000">
            <a:off x="3321218" y="1885464"/>
            <a:ext cx="1414308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6"/>
          <p:cNvSpPr txBox="1"/>
          <p:nvPr/>
        </p:nvSpPr>
        <p:spPr>
          <a:xfrm>
            <a:off x="3571767" y="2105505"/>
            <a:ext cx="1145525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Maestra,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Maestro:</a:t>
            </a:r>
            <a:endParaRPr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" name="Google Shape;568;p25">
            <a:extLst>
              <a:ext uri="{FF2B5EF4-FFF2-40B4-BE49-F238E27FC236}">
                <a16:creationId xmlns:a16="http://schemas.microsoft.com/office/drawing/2014/main" id="{6FB2F0C6-CA7C-1B53-D87D-3D8AFBACEBBD}"/>
              </a:ext>
            </a:extLst>
          </p:cNvPr>
          <p:cNvSpPr txBox="1">
            <a:spLocks/>
          </p:cNvSpPr>
          <p:nvPr/>
        </p:nvSpPr>
        <p:spPr>
          <a:xfrm>
            <a:off x="6673963" y="435582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03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89E28F1E-8ABE-A9EF-83C9-F845F4E97941}"/>
              </a:ext>
            </a:extLst>
          </p:cNvPr>
          <p:cNvSpPr txBox="1">
            <a:spLocks/>
          </p:cNvSpPr>
          <p:nvPr/>
        </p:nvSpPr>
        <p:spPr>
          <a:xfrm>
            <a:off x="3022996" y="427593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-ES" dirty="0"/>
              <a:t>AFINIDAD EMPRENDEDOR </a:t>
            </a:r>
          </a:p>
        </p:txBody>
      </p:sp>
    </p:spTree>
    <p:extLst>
      <p:ext uri="{BB962C8B-B14F-4D97-AF65-F5344CB8AC3E}">
        <p14:creationId xmlns:p14="http://schemas.microsoft.com/office/powerpoint/2010/main" val="421885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D22A579-844C-0AA6-66A6-08362B2F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46" y="965054"/>
            <a:ext cx="2440500" cy="591000"/>
          </a:xfrm>
        </p:spPr>
        <p:txBody>
          <a:bodyPr/>
          <a:lstStyle/>
          <a:p>
            <a:r>
              <a:rPr lang="es-MX" dirty="0"/>
              <a:t>Descripción</a:t>
            </a:r>
            <a:endParaRPr lang="es-ES" dirty="0"/>
          </a:p>
        </p:txBody>
      </p:sp>
      <p:sp>
        <p:nvSpPr>
          <p:cNvPr id="6" name="Google Shape;568;p25">
            <a:extLst>
              <a:ext uri="{FF2B5EF4-FFF2-40B4-BE49-F238E27FC236}">
                <a16:creationId xmlns:a16="http://schemas.microsoft.com/office/drawing/2014/main" id="{A0BCA80C-30ED-E9A7-790D-053B76761502}"/>
              </a:ext>
            </a:extLst>
          </p:cNvPr>
          <p:cNvSpPr txBox="1">
            <a:spLocks/>
          </p:cNvSpPr>
          <p:nvPr/>
        </p:nvSpPr>
        <p:spPr>
          <a:xfrm>
            <a:off x="184499" y="279967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C3E"/>
              </a:buClr>
              <a:buSzPts val="7200"/>
            </a:pPr>
            <a:r>
              <a:rPr lang="es" sz="7200" dirty="0">
                <a:solidFill>
                  <a:srgbClr val="FF7C3E"/>
                </a:solidFill>
                <a:latin typeface="Denk One"/>
                <a:cs typeface="Denk One"/>
                <a:sym typeface="Denk One"/>
              </a:rPr>
              <a:t>04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0BAF657-1992-EE2C-8447-6F70FABC7DF0}"/>
              </a:ext>
            </a:extLst>
          </p:cNvPr>
          <p:cNvSpPr txBox="1">
            <a:spLocks/>
          </p:cNvSpPr>
          <p:nvPr/>
        </p:nvSpPr>
        <p:spPr>
          <a:xfrm>
            <a:off x="1379178" y="102974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s-ES" dirty="0"/>
              <a:t>Afinidad Realista</a:t>
            </a:r>
          </a:p>
        </p:txBody>
      </p:sp>
      <p:sp>
        <p:nvSpPr>
          <p:cNvPr id="8" name="Google Shape;1070;p33">
            <a:extLst>
              <a:ext uri="{FF2B5EF4-FFF2-40B4-BE49-F238E27FC236}">
                <a16:creationId xmlns:a16="http://schemas.microsoft.com/office/drawing/2014/main" id="{D685FDFE-BE6B-9FD2-CD1D-A330AEFCBF2A}"/>
              </a:ext>
            </a:extLst>
          </p:cNvPr>
          <p:cNvSpPr txBox="1">
            <a:spLocks/>
          </p:cNvSpPr>
          <p:nvPr/>
        </p:nvSpPr>
        <p:spPr>
          <a:xfrm flipH="1">
            <a:off x="424206" y="1663341"/>
            <a:ext cx="343124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200" dirty="0">
                <a:solidFill>
                  <a:srgbClr val="434343"/>
                </a:solidFill>
                <a:latin typeface="Barlow Semi Condensed Light"/>
                <a:sym typeface="Barlow Semi Condensed Light"/>
              </a:rPr>
              <a:t>Este perfil, identifica a estudiantes con visión pragmática y objetiva de sus habilidades y limitaciones. Se caracteriza por la capacidad de reconocer y aceptar tanto los puntos fuertes como las áreas de mejora, y por tener expectativas y metas alcanzables basadas en una evaluación honesta de la realidad. Quienes muestran rasgos realistas en actividades formativas, se sienten atraídos por actividades prácticas, concretas y manuales. Las niñas y niños con perfil realista suelen preferir actividades que implican el uso de herramientas, maquinaria en entornos físicos específicos. Carreras relacionadas: arquitectura, odontología, bombero e ingenierías.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097" name="Entrada de lápiz 2096">
                <a:extLst>
                  <a:ext uri="{FF2B5EF4-FFF2-40B4-BE49-F238E27FC236}">
                    <a16:creationId xmlns:a16="http://schemas.microsoft.com/office/drawing/2014/main" id="{B1811BFF-EA20-6373-28B6-0E6BAC3C6126}"/>
                  </a:ext>
                </a:extLst>
              </p14:cNvPr>
              <p14:cNvContentPartPr/>
              <p14:nvPr/>
            </p14:nvContentPartPr>
            <p14:xfrm>
              <a:off x="3559131" y="621939"/>
              <a:ext cx="4320" cy="360"/>
            </p14:xfrm>
          </p:contentPart>
        </mc:Choice>
        <mc:Fallback xmlns="">
          <p:pic>
            <p:nvPicPr>
              <p:cNvPr id="2097" name="Entrada de lápiz 2096">
                <a:extLst>
                  <a:ext uri="{FF2B5EF4-FFF2-40B4-BE49-F238E27FC236}">
                    <a16:creationId xmlns:a16="http://schemas.microsoft.com/office/drawing/2014/main" id="{B1811BFF-EA20-6373-28B6-0E6BAC3C61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0491" y="613299"/>
                <a:ext cx="21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4" name="Google Shape;639;p28">
            <a:extLst>
              <a:ext uri="{FF2B5EF4-FFF2-40B4-BE49-F238E27FC236}">
                <a16:creationId xmlns:a16="http://schemas.microsoft.com/office/drawing/2014/main" id="{AECA9A12-37B5-07CA-011E-6E46F8B980CA}"/>
              </a:ext>
            </a:extLst>
          </p:cNvPr>
          <p:cNvGrpSpPr/>
          <p:nvPr/>
        </p:nvGrpSpPr>
        <p:grpSpPr>
          <a:xfrm>
            <a:off x="4572000" y="1107235"/>
            <a:ext cx="4092769" cy="3369482"/>
            <a:chOff x="4559636" y="1414670"/>
            <a:chExt cx="4092769" cy="3369482"/>
          </a:xfrm>
        </p:grpSpPr>
        <p:sp>
          <p:nvSpPr>
            <p:cNvPr id="2307" name="Google Shape;642;p28">
              <a:extLst>
                <a:ext uri="{FF2B5EF4-FFF2-40B4-BE49-F238E27FC236}">
                  <a16:creationId xmlns:a16="http://schemas.microsoft.com/office/drawing/2014/main" id="{3A534823-CC87-3136-9146-9D600A9E11AF}"/>
                </a:ext>
              </a:extLst>
            </p:cNvPr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8" name="Google Shape;643;p28">
              <a:extLst>
                <a:ext uri="{FF2B5EF4-FFF2-40B4-BE49-F238E27FC236}">
                  <a16:creationId xmlns:a16="http://schemas.microsoft.com/office/drawing/2014/main" id="{0916CC8E-2C74-375B-CAE1-FEFA8DD74771}"/>
                </a:ext>
              </a:extLst>
            </p:cNvPr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2455" name="Google Shape;644;p28">
                <a:extLst>
                  <a:ext uri="{FF2B5EF4-FFF2-40B4-BE49-F238E27FC236}">
                    <a16:creationId xmlns:a16="http://schemas.microsoft.com/office/drawing/2014/main" id="{32CD4E2A-15C6-97A2-2A60-78494AE7CCA3}"/>
                  </a:ext>
                </a:extLst>
              </p:cNvPr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645;p28">
                <a:extLst>
                  <a:ext uri="{FF2B5EF4-FFF2-40B4-BE49-F238E27FC236}">
                    <a16:creationId xmlns:a16="http://schemas.microsoft.com/office/drawing/2014/main" id="{08590573-43E8-B345-AA59-93FA27700526}"/>
                  </a:ext>
                </a:extLst>
              </p:cNvPr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646;p28">
                <a:extLst>
                  <a:ext uri="{FF2B5EF4-FFF2-40B4-BE49-F238E27FC236}">
                    <a16:creationId xmlns:a16="http://schemas.microsoft.com/office/drawing/2014/main" id="{6682BC9E-2F70-760B-5D15-E13C2F2FFF53}"/>
                  </a:ext>
                </a:extLst>
              </p:cNvPr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647;p28">
                <a:extLst>
                  <a:ext uri="{FF2B5EF4-FFF2-40B4-BE49-F238E27FC236}">
                    <a16:creationId xmlns:a16="http://schemas.microsoft.com/office/drawing/2014/main" id="{94D64BDE-B2C0-D524-3DE7-9F24EDB7B71E}"/>
                  </a:ext>
                </a:extLst>
              </p:cNvPr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648;p28">
                <a:extLst>
                  <a:ext uri="{FF2B5EF4-FFF2-40B4-BE49-F238E27FC236}">
                    <a16:creationId xmlns:a16="http://schemas.microsoft.com/office/drawing/2014/main" id="{29D069CC-D873-2290-2765-5B3C08310596}"/>
                  </a:ext>
                </a:extLst>
              </p:cNvPr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649;p28">
                <a:extLst>
                  <a:ext uri="{FF2B5EF4-FFF2-40B4-BE49-F238E27FC236}">
                    <a16:creationId xmlns:a16="http://schemas.microsoft.com/office/drawing/2014/main" id="{D4B87A55-1611-A26C-76B2-F80FB40453AC}"/>
                  </a:ext>
                </a:extLst>
              </p:cNvPr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650;p28">
                <a:extLst>
                  <a:ext uri="{FF2B5EF4-FFF2-40B4-BE49-F238E27FC236}">
                    <a16:creationId xmlns:a16="http://schemas.microsoft.com/office/drawing/2014/main" id="{FD7A86AE-72F2-A350-BEDC-C72D9BD641A8}"/>
                  </a:ext>
                </a:extLst>
              </p:cNvPr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651;p28">
                <a:extLst>
                  <a:ext uri="{FF2B5EF4-FFF2-40B4-BE49-F238E27FC236}">
                    <a16:creationId xmlns:a16="http://schemas.microsoft.com/office/drawing/2014/main" id="{38C2DA8D-1930-136D-3758-9041B90F0E25}"/>
                  </a:ext>
                </a:extLst>
              </p:cNvPr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652;p28">
                <a:extLst>
                  <a:ext uri="{FF2B5EF4-FFF2-40B4-BE49-F238E27FC236}">
                    <a16:creationId xmlns:a16="http://schemas.microsoft.com/office/drawing/2014/main" id="{CFBE89D8-08C1-28A3-E595-6715EDB47E4D}"/>
                  </a:ext>
                </a:extLst>
              </p:cNvPr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653;p28">
                <a:extLst>
                  <a:ext uri="{FF2B5EF4-FFF2-40B4-BE49-F238E27FC236}">
                    <a16:creationId xmlns:a16="http://schemas.microsoft.com/office/drawing/2014/main" id="{D4C7F2DA-AB75-A89E-22F1-45EB9F6DD76A}"/>
                  </a:ext>
                </a:extLst>
              </p:cNvPr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654;p28">
                <a:extLst>
                  <a:ext uri="{FF2B5EF4-FFF2-40B4-BE49-F238E27FC236}">
                    <a16:creationId xmlns:a16="http://schemas.microsoft.com/office/drawing/2014/main" id="{0993674D-B429-93F1-A45E-A8A0016D63C2}"/>
                  </a:ext>
                </a:extLst>
              </p:cNvPr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655;p28">
                <a:extLst>
                  <a:ext uri="{FF2B5EF4-FFF2-40B4-BE49-F238E27FC236}">
                    <a16:creationId xmlns:a16="http://schemas.microsoft.com/office/drawing/2014/main" id="{B459553B-449F-4241-8985-989D0F1EF9C2}"/>
                  </a:ext>
                </a:extLst>
              </p:cNvPr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656;p28">
                <a:extLst>
                  <a:ext uri="{FF2B5EF4-FFF2-40B4-BE49-F238E27FC236}">
                    <a16:creationId xmlns:a16="http://schemas.microsoft.com/office/drawing/2014/main" id="{CB910566-439D-0ED1-EBEA-F67D045127F2}"/>
                  </a:ext>
                </a:extLst>
              </p:cNvPr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657;p28">
                <a:extLst>
                  <a:ext uri="{FF2B5EF4-FFF2-40B4-BE49-F238E27FC236}">
                    <a16:creationId xmlns:a16="http://schemas.microsoft.com/office/drawing/2014/main" id="{20410C85-77FB-1B51-2961-31B6E159B4A5}"/>
                  </a:ext>
                </a:extLst>
              </p:cNvPr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658;p28">
                <a:extLst>
                  <a:ext uri="{FF2B5EF4-FFF2-40B4-BE49-F238E27FC236}">
                    <a16:creationId xmlns:a16="http://schemas.microsoft.com/office/drawing/2014/main" id="{4D7C0845-0BB1-82A4-AA51-E9B44BBD2B23}"/>
                  </a:ext>
                </a:extLst>
              </p:cNvPr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659;p28">
                <a:extLst>
                  <a:ext uri="{FF2B5EF4-FFF2-40B4-BE49-F238E27FC236}">
                    <a16:creationId xmlns:a16="http://schemas.microsoft.com/office/drawing/2014/main" id="{2734460D-3C55-C0A7-3113-2677FDF3FAB8}"/>
                  </a:ext>
                </a:extLst>
              </p:cNvPr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660;p28">
                <a:extLst>
                  <a:ext uri="{FF2B5EF4-FFF2-40B4-BE49-F238E27FC236}">
                    <a16:creationId xmlns:a16="http://schemas.microsoft.com/office/drawing/2014/main" id="{0CEDA947-9489-4E1E-FCA1-15FCCD507595}"/>
                  </a:ext>
                </a:extLst>
              </p:cNvPr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661;p28">
                <a:extLst>
                  <a:ext uri="{FF2B5EF4-FFF2-40B4-BE49-F238E27FC236}">
                    <a16:creationId xmlns:a16="http://schemas.microsoft.com/office/drawing/2014/main" id="{BAC0A145-3F0A-FD0C-1DFB-2C7B45BEA19A}"/>
                  </a:ext>
                </a:extLst>
              </p:cNvPr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662;p28">
                <a:extLst>
                  <a:ext uri="{FF2B5EF4-FFF2-40B4-BE49-F238E27FC236}">
                    <a16:creationId xmlns:a16="http://schemas.microsoft.com/office/drawing/2014/main" id="{7C01F325-C4F3-7C11-5579-55A0B98DC621}"/>
                  </a:ext>
                </a:extLst>
              </p:cNvPr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663;p28">
                <a:extLst>
                  <a:ext uri="{FF2B5EF4-FFF2-40B4-BE49-F238E27FC236}">
                    <a16:creationId xmlns:a16="http://schemas.microsoft.com/office/drawing/2014/main" id="{DCBF4035-7E12-F349-4DEC-AB5BB4E63128}"/>
                  </a:ext>
                </a:extLst>
              </p:cNvPr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664;p28">
                <a:extLst>
                  <a:ext uri="{FF2B5EF4-FFF2-40B4-BE49-F238E27FC236}">
                    <a16:creationId xmlns:a16="http://schemas.microsoft.com/office/drawing/2014/main" id="{9D44690A-75D1-137B-29D7-9FAAAF8787AE}"/>
                  </a:ext>
                </a:extLst>
              </p:cNvPr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665;p28">
                <a:extLst>
                  <a:ext uri="{FF2B5EF4-FFF2-40B4-BE49-F238E27FC236}">
                    <a16:creationId xmlns:a16="http://schemas.microsoft.com/office/drawing/2014/main" id="{F105FFF1-B0B5-D721-5875-E4AB031E42B5}"/>
                  </a:ext>
                </a:extLst>
              </p:cNvPr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666;p28">
                <a:extLst>
                  <a:ext uri="{FF2B5EF4-FFF2-40B4-BE49-F238E27FC236}">
                    <a16:creationId xmlns:a16="http://schemas.microsoft.com/office/drawing/2014/main" id="{D7D26010-C23F-7C6B-04C4-7FDF07696691}"/>
                  </a:ext>
                </a:extLst>
              </p:cNvPr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667;p28">
                <a:extLst>
                  <a:ext uri="{FF2B5EF4-FFF2-40B4-BE49-F238E27FC236}">
                    <a16:creationId xmlns:a16="http://schemas.microsoft.com/office/drawing/2014/main" id="{06544CAA-8260-C506-471B-D49C35365450}"/>
                  </a:ext>
                </a:extLst>
              </p:cNvPr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668;p28">
                <a:extLst>
                  <a:ext uri="{FF2B5EF4-FFF2-40B4-BE49-F238E27FC236}">
                    <a16:creationId xmlns:a16="http://schemas.microsoft.com/office/drawing/2014/main" id="{9915E2D4-83EF-2B83-3D85-2319932C4272}"/>
                  </a:ext>
                </a:extLst>
              </p:cNvPr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669;p28">
                <a:extLst>
                  <a:ext uri="{FF2B5EF4-FFF2-40B4-BE49-F238E27FC236}">
                    <a16:creationId xmlns:a16="http://schemas.microsoft.com/office/drawing/2014/main" id="{D97AFD49-1C3E-F5F7-F6B5-A8E5C3F26E28}"/>
                  </a:ext>
                </a:extLst>
              </p:cNvPr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670;p28">
                <a:extLst>
                  <a:ext uri="{FF2B5EF4-FFF2-40B4-BE49-F238E27FC236}">
                    <a16:creationId xmlns:a16="http://schemas.microsoft.com/office/drawing/2014/main" id="{CEE914EF-E95C-ED71-BA65-F13C07C7D6E1}"/>
                  </a:ext>
                </a:extLst>
              </p:cNvPr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671;p28">
                <a:extLst>
                  <a:ext uri="{FF2B5EF4-FFF2-40B4-BE49-F238E27FC236}">
                    <a16:creationId xmlns:a16="http://schemas.microsoft.com/office/drawing/2014/main" id="{A5D519DC-589A-19CF-79DF-C9A49577E3DA}"/>
                  </a:ext>
                </a:extLst>
              </p:cNvPr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672;p28">
                <a:extLst>
                  <a:ext uri="{FF2B5EF4-FFF2-40B4-BE49-F238E27FC236}">
                    <a16:creationId xmlns:a16="http://schemas.microsoft.com/office/drawing/2014/main" id="{698F734C-EEFD-89F0-CFFC-E15B848C8E45}"/>
                  </a:ext>
                </a:extLst>
              </p:cNvPr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673;p28">
                <a:extLst>
                  <a:ext uri="{FF2B5EF4-FFF2-40B4-BE49-F238E27FC236}">
                    <a16:creationId xmlns:a16="http://schemas.microsoft.com/office/drawing/2014/main" id="{5D9A1009-3A45-7F78-7D28-A8758A7B9FC8}"/>
                  </a:ext>
                </a:extLst>
              </p:cNvPr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674;p28">
                <a:extLst>
                  <a:ext uri="{FF2B5EF4-FFF2-40B4-BE49-F238E27FC236}">
                    <a16:creationId xmlns:a16="http://schemas.microsoft.com/office/drawing/2014/main" id="{84700244-E325-1FD8-5C4A-F59B3A4CB2A1}"/>
                  </a:ext>
                </a:extLst>
              </p:cNvPr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675;p28">
                <a:extLst>
                  <a:ext uri="{FF2B5EF4-FFF2-40B4-BE49-F238E27FC236}">
                    <a16:creationId xmlns:a16="http://schemas.microsoft.com/office/drawing/2014/main" id="{0A4B7820-9185-CDE3-9B7F-90AC98F87A19}"/>
                  </a:ext>
                </a:extLst>
              </p:cNvPr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676;p28">
                <a:extLst>
                  <a:ext uri="{FF2B5EF4-FFF2-40B4-BE49-F238E27FC236}">
                    <a16:creationId xmlns:a16="http://schemas.microsoft.com/office/drawing/2014/main" id="{06E8DAD8-D6CA-4D2E-193F-DD6E693A0F46}"/>
                  </a:ext>
                </a:extLst>
              </p:cNvPr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677;p28">
                <a:extLst>
                  <a:ext uri="{FF2B5EF4-FFF2-40B4-BE49-F238E27FC236}">
                    <a16:creationId xmlns:a16="http://schemas.microsoft.com/office/drawing/2014/main" id="{1E800532-94A6-F609-F9A2-AD5AB96A1493}"/>
                  </a:ext>
                </a:extLst>
              </p:cNvPr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678;p28">
                <a:extLst>
                  <a:ext uri="{FF2B5EF4-FFF2-40B4-BE49-F238E27FC236}">
                    <a16:creationId xmlns:a16="http://schemas.microsoft.com/office/drawing/2014/main" id="{F00E1933-038E-8A5C-5843-6AFD86CCDFBA}"/>
                  </a:ext>
                </a:extLst>
              </p:cNvPr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679;p28">
                <a:extLst>
                  <a:ext uri="{FF2B5EF4-FFF2-40B4-BE49-F238E27FC236}">
                    <a16:creationId xmlns:a16="http://schemas.microsoft.com/office/drawing/2014/main" id="{7333A6F4-AB73-39D4-C731-7A0DD0FB0FD6}"/>
                  </a:ext>
                </a:extLst>
              </p:cNvPr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680;p28">
                <a:extLst>
                  <a:ext uri="{FF2B5EF4-FFF2-40B4-BE49-F238E27FC236}">
                    <a16:creationId xmlns:a16="http://schemas.microsoft.com/office/drawing/2014/main" id="{ED5576AE-3B87-3759-31B9-558B5D784C4E}"/>
                  </a:ext>
                </a:extLst>
              </p:cNvPr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681;p28">
                <a:extLst>
                  <a:ext uri="{FF2B5EF4-FFF2-40B4-BE49-F238E27FC236}">
                    <a16:creationId xmlns:a16="http://schemas.microsoft.com/office/drawing/2014/main" id="{588BF17B-8C14-89D0-B4BB-738D1DED1AE7}"/>
                  </a:ext>
                </a:extLst>
              </p:cNvPr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682;p28">
                <a:extLst>
                  <a:ext uri="{FF2B5EF4-FFF2-40B4-BE49-F238E27FC236}">
                    <a16:creationId xmlns:a16="http://schemas.microsoft.com/office/drawing/2014/main" id="{19A03271-4D37-76CB-D726-9FFF164D9022}"/>
                  </a:ext>
                </a:extLst>
              </p:cNvPr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683;p28">
                <a:extLst>
                  <a:ext uri="{FF2B5EF4-FFF2-40B4-BE49-F238E27FC236}">
                    <a16:creationId xmlns:a16="http://schemas.microsoft.com/office/drawing/2014/main" id="{51CBACD1-2F72-3A98-6D85-865909835362}"/>
                  </a:ext>
                </a:extLst>
              </p:cNvPr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684;p28">
                <a:extLst>
                  <a:ext uri="{FF2B5EF4-FFF2-40B4-BE49-F238E27FC236}">
                    <a16:creationId xmlns:a16="http://schemas.microsoft.com/office/drawing/2014/main" id="{A7A0F53B-5B44-8EE7-F9D7-B2C84B3F9A27}"/>
                  </a:ext>
                </a:extLst>
              </p:cNvPr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685;p28">
                <a:extLst>
                  <a:ext uri="{FF2B5EF4-FFF2-40B4-BE49-F238E27FC236}">
                    <a16:creationId xmlns:a16="http://schemas.microsoft.com/office/drawing/2014/main" id="{196E371B-4AAB-BE6C-F7FB-1161631886C2}"/>
                  </a:ext>
                </a:extLst>
              </p:cNvPr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686;p28">
                <a:extLst>
                  <a:ext uri="{FF2B5EF4-FFF2-40B4-BE49-F238E27FC236}">
                    <a16:creationId xmlns:a16="http://schemas.microsoft.com/office/drawing/2014/main" id="{911E5E6E-7916-C5E3-A476-2EF1E48FC11D}"/>
                  </a:ext>
                </a:extLst>
              </p:cNvPr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687;p28">
                <a:extLst>
                  <a:ext uri="{FF2B5EF4-FFF2-40B4-BE49-F238E27FC236}">
                    <a16:creationId xmlns:a16="http://schemas.microsoft.com/office/drawing/2014/main" id="{70E01003-CD94-8EE7-F29F-2EF60B304B39}"/>
                  </a:ext>
                </a:extLst>
              </p:cNvPr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688;p28">
                <a:extLst>
                  <a:ext uri="{FF2B5EF4-FFF2-40B4-BE49-F238E27FC236}">
                    <a16:creationId xmlns:a16="http://schemas.microsoft.com/office/drawing/2014/main" id="{56D87FA2-0233-5AA0-E5C8-6C0E6CDAC6DB}"/>
                  </a:ext>
                </a:extLst>
              </p:cNvPr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689;p28">
                <a:extLst>
                  <a:ext uri="{FF2B5EF4-FFF2-40B4-BE49-F238E27FC236}">
                    <a16:creationId xmlns:a16="http://schemas.microsoft.com/office/drawing/2014/main" id="{175B9A27-8B1C-2345-8B5C-D675701EB1BF}"/>
                  </a:ext>
                </a:extLst>
              </p:cNvPr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690;p28">
                <a:extLst>
                  <a:ext uri="{FF2B5EF4-FFF2-40B4-BE49-F238E27FC236}">
                    <a16:creationId xmlns:a16="http://schemas.microsoft.com/office/drawing/2014/main" id="{F6B9B885-3DC2-244B-BA0A-BC016E0FF48D}"/>
                  </a:ext>
                </a:extLst>
              </p:cNvPr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691;p28">
                <a:extLst>
                  <a:ext uri="{FF2B5EF4-FFF2-40B4-BE49-F238E27FC236}">
                    <a16:creationId xmlns:a16="http://schemas.microsoft.com/office/drawing/2014/main" id="{EAF94923-B229-2611-6AD1-A516920CBF1E}"/>
                  </a:ext>
                </a:extLst>
              </p:cNvPr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692;p28">
                <a:extLst>
                  <a:ext uri="{FF2B5EF4-FFF2-40B4-BE49-F238E27FC236}">
                    <a16:creationId xmlns:a16="http://schemas.microsoft.com/office/drawing/2014/main" id="{F829AB1B-10FE-B34B-FE31-88F519B1A604}"/>
                  </a:ext>
                </a:extLst>
              </p:cNvPr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693;p28">
                <a:extLst>
                  <a:ext uri="{FF2B5EF4-FFF2-40B4-BE49-F238E27FC236}">
                    <a16:creationId xmlns:a16="http://schemas.microsoft.com/office/drawing/2014/main" id="{C728CC37-0B16-CD95-4AA1-3494AB63A6FE}"/>
                  </a:ext>
                </a:extLst>
              </p:cNvPr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694;p28">
                <a:extLst>
                  <a:ext uri="{FF2B5EF4-FFF2-40B4-BE49-F238E27FC236}">
                    <a16:creationId xmlns:a16="http://schemas.microsoft.com/office/drawing/2014/main" id="{9996818A-1E25-D484-3ADD-841F35FB8B19}"/>
                  </a:ext>
                </a:extLst>
              </p:cNvPr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695;p28">
                <a:extLst>
                  <a:ext uri="{FF2B5EF4-FFF2-40B4-BE49-F238E27FC236}">
                    <a16:creationId xmlns:a16="http://schemas.microsoft.com/office/drawing/2014/main" id="{8F0A40C8-3959-440B-8563-623269953CD1}"/>
                  </a:ext>
                </a:extLst>
              </p:cNvPr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696;p28">
                <a:extLst>
                  <a:ext uri="{FF2B5EF4-FFF2-40B4-BE49-F238E27FC236}">
                    <a16:creationId xmlns:a16="http://schemas.microsoft.com/office/drawing/2014/main" id="{0B7317E5-E4FC-159B-0471-533410DD1742}"/>
                  </a:ext>
                </a:extLst>
              </p:cNvPr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697;p28">
                <a:extLst>
                  <a:ext uri="{FF2B5EF4-FFF2-40B4-BE49-F238E27FC236}">
                    <a16:creationId xmlns:a16="http://schemas.microsoft.com/office/drawing/2014/main" id="{4186F43A-7F2F-761C-6FD9-731AC8E3BD7B}"/>
                  </a:ext>
                </a:extLst>
              </p:cNvPr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698;p28">
                <a:extLst>
                  <a:ext uri="{FF2B5EF4-FFF2-40B4-BE49-F238E27FC236}">
                    <a16:creationId xmlns:a16="http://schemas.microsoft.com/office/drawing/2014/main" id="{8B94DAE5-63BD-3069-6C31-6C09634A62AA}"/>
                  </a:ext>
                </a:extLst>
              </p:cNvPr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699;p28">
                <a:extLst>
                  <a:ext uri="{FF2B5EF4-FFF2-40B4-BE49-F238E27FC236}">
                    <a16:creationId xmlns:a16="http://schemas.microsoft.com/office/drawing/2014/main" id="{FAC66ACE-22E6-D22E-A470-C67CACD48399}"/>
                  </a:ext>
                </a:extLst>
              </p:cNvPr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700;p28">
                <a:extLst>
                  <a:ext uri="{FF2B5EF4-FFF2-40B4-BE49-F238E27FC236}">
                    <a16:creationId xmlns:a16="http://schemas.microsoft.com/office/drawing/2014/main" id="{F7093A63-96F7-B32D-5FE6-357E6E0C1DC2}"/>
                  </a:ext>
                </a:extLst>
              </p:cNvPr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701;p28">
                <a:extLst>
                  <a:ext uri="{FF2B5EF4-FFF2-40B4-BE49-F238E27FC236}">
                    <a16:creationId xmlns:a16="http://schemas.microsoft.com/office/drawing/2014/main" id="{40E8914B-AEA5-6A32-1F2E-4F6EED8B7E9C}"/>
                  </a:ext>
                </a:extLst>
              </p:cNvPr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702;p28">
                <a:extLst>
                  <a:ext uri="{FF2B5EF4-FFF2-40B4-BE49-F238E27FC236}">
                    <a16:creationId xmlns:a16="http://schemas.microsoft.com/office/drawing/2014/main" id="{DEFA2A9C-CF25-78D3-211C-291DBF3FCC8D}"/>
                  </a:ext>
                </a:extLst>
              </p:cNvPr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703;p28">
                <a:extLst>
                  <a:ext uri="{FF2B5EF4-FFF2-40B4-BE49-F238E27FC236}">
                    <a16:creationId xmlns:a16="http://schemas.microsoft.com/office/drawing/2014/main" id="{C9CB34C2-22A3-A51B-FD78-FEE064745F15}"/>
                  </a:ext>
                </a:extLst>
              </p:cNvPr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704;p28">
                <a:extLst>
                  <a:ext uri="{FF2B5EF4-FFF2-40B4-BE49-F238E27FC236}">
                    <a16:creationId xmlns:a16="http://schemas.microsoft.com/office/drawing/2014/main" id="{498478D9-2C33-D035-6BB9-AE33514E8DF5}"/>
                  </a:ext>
                </a:extLst>
              </p:cNvPr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705;p28">
                <a:extLst>
                  <a:ext uri="{FF2B5EF4-FFF2-40B4-BE49-F238E27FC236}">
                    <a16:creationId xmlns:a16="http://schemas.microsoft.com/office/drawing/2014/main" id="{F3251358-0F8B-A7A2-CDBE-AB8ECC9CA1DE}"/>
                  </a:ext>
                </a:extLst>
              </p:cNvPr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706;p28">
                <a:extLst>
                  <a:ext uri="{FF2B5EF4-FFF2-40B4-BE49-F238E27FC236}">
                    <a16:creationId xmlns:a16="http://schemas.microsoft.com/office/drawing/2014/main" id="{34AB101F-15A7-178D-959C-4A1A5BB8A0BA}"/>
                  </a:ext>
                </a:extLst>
              </p:cNvPr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707;p28">
                <a:extLst>
                  <a:ext uri="{FF2B5EF4-FFF2-40B4-BE49-F238E27FC236}">
                    <a16:creationId xmlns:a16="http://schemas.microsoft.com/office/drawing/2014/main" id="{0EA6470A-B9AC-5A9F-5A4F-42E6485EC42C}"/>
                  </a:ext>
                </a:extLst>
              </p:cNvPr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708;p28">
                <a:extLst>
                  <a:ext uri="{FF2B5EF4-FFF2-40B4-BE49-F238E27FC236}">
                    <a16:creationId xmlns:a16="http://schemas.microsoft.com/office/drawing/2014/main" id="{5921B6B8-A648-0399-F3AA-9F72D87911E7}"/>
                  </a:ext>
                </a:extLst>
              </p:cNvPr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709;p28">
                <a:extLst>
                  <a:ext uri="{FF2B5EF4-FFF2-40B4-BE49-F238E27FC236}">
                    <a16:creationId xmlns:a16="http://schemas.microsoft.com/office/drawing/2014/main" id="{E3E879A9-7A58-D5A4-9CED-161D2FF1FFBC}"/>
                  </a:ext>
                </a:extLst>
              </p:cNvPr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710;p28">
                <a:extLst>
                  <a:ext uri="{FF2B5EF4-FFF2-40B4-BE49-F238E27FC236}">
                    <a16:creationId xmlns:a16="http://schemas.microsoft.com/office/drawing/2014/main" id="{4C296785-A9A8-1D01-2FD6-93BD213EAF0E}"/>
                  </a:ext>
                </a:extLst>
              </p:cNvPr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711;p28">
                <a:extLst>
                  <a:ext uri="{FF2B5EF4-FFF2-40B4-BE49-F238E27FC236}">
                    <a16:creationId xmlns:a16="http://schemas.microsoft.com/office/drawing/2014/main" id="{A8FD61AA-CFEE-3CB4-1079-39FDF57A05CE}"/>
                  </a:ext>
                </a:extLst>
              </p:cNvPr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712;p28">
                <a:extLst>
                  <a:ext uri="{FF2B5EF4-FFF2-40B4-BE49-F238E27FC236}">
                    <a16:creationId xmlns:a16="http://schemas.microsoft.com/office/drawing/2014/main" id="{4264E192-9B07-E8BC-6B94-5D08DDD56C93}"/>
                  </a:ext>
                </a:extLst>
              </p:cNvPr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713;p28">
                <a:extLst>
                  <a:ext uri="{FF2B5EF4-FFF2-40B4-BE49-F238E27FC236}">
                    <a16:creationId xmlns:a16="http://schemas.microsoft.com/office/drawing/2014/main" id="{9CEBB355-FF76-FE6F-6CC6-BA93569CE7C6}"/>
                  </a:ext>
                </a:extLst>
              </p:cNvPr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714;p28">
                <a:extLst>
                  <a:ext uri="{FF2B5EF4-FFF2-40B4-BE49-F238E27FC236}">
                    <a16:creationId xmlns:a16="http://schemas.microsoft.com/office/drawing/2014/main" id="{F750E29C-8D93-854F-D589-F9FA602FEFF6}"/>
                  </a:ext>
                </a:extLst>
              </p:cNvPr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715;p28">
                <a:extLst>
                  <a:ext uri="{FF2B5EF4-FFF2-40B4-BE49-F238E27FC236}">
                    <a16:creationId xmlns:a16="http://schemas.microsoft.com/office/drawing/2014/main" id="{13FFBDF6-0D05-BD80-5C77-D01F6C5B495B}"/>
                  </a:ext>
                </a:extLst>
              </p:cNvPr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716;p28">
                <a:extLst>
                  <a:ext uri="{FF2B5EF4-FFF2-40B4-BE49-F238E27FC236}">
                    <a16:creationId xmlns:a16="http://schemas.microsoft.com/office/drawing/2014/main" id="{AFF2F37E-442E-6E07-2B1B-D3B1A6E23A8E}"/>
                  </a:ext>
                </a:extLst>
              </p:cNvPr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717;p28">
                <a:extLst>
                  <a:ext uri="{FF2B5EF4-FFF2-40B4-BE49-F238E27FC236}">
                    <a16:creationId xmlns:a16="http://schemas.microsoft.com/office/drawing/2014/main" id="{D91E41DD-E15C-16A6-FE22-5952C0422D53}"/>
                  </a:ext>
                </a:extLst>
              </p:cNvPr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718;p28">
                <a:extLst>
                  <a:ext uri="{FF2B5EF4-FFF2-40B4-BE49-F238E27FC236}">
                    <a16:creationId xmlns:a16="http://schemas.microsoft.com/office/drawing/2014/main" id="{2072CD0E-43B2-792B-044F-13EB887F4623}"/>
                  </a:ext>
                </a:extLst>
              </p:cNvPr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719;p28">
                <a:extLst>
                  <a:ext uri="{FF2B5EF4-FFF2-40B4-BE49-F238E27FC236}">
                    <a16:creationId xmlns:a16="http://schemas.microsoft.com/office/drawing/2014/main" id="{9CA5C728-ABB9-88AE-A93D-230D2D2BA73C}"/>
                  </a:ext>
                </a:extLst>
              </p:cNvPr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720;p28">
                <a:extLst>
                  <a:ext uri="{FF2B5EF4-FFF2-40B4-BE49-F238E27FC236}">
                    <a16:creationId xmlns:a16="http://schemas.microsoft.com/office/drawing/2014/main" id="{212EA0C3-BB29-1BB9-A1FC-D60668CBC753}"/>
                  </a:ext>
                </a:extLst>
              </p:cNvPr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721;p28">
                <a:extLst>
                  <a:ext uri="{FF2B5EF4-FFF2-40B4-BE49-F238E27FC236}">
                    <a16:creationId xmlns:a16="http://schemas.microsoft.com/office/drawing/2014/main" id="{3491940B-6D5E-9FF5-E237-12D7E7EC5105}"/>
                  </a:ext>
                </a:extLst>
              </p:cNvPr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722;p28">
                <a:extLst>
                  <a:ext uri="{FF2B5EF4-FFF2-40B4-BE49-F238E27FC236}">
                    <a16:creationId xmlns:a16="http://schemas.microsoft.com/office/drawing/2014/main" id="{7255900E-35AA-946A-16C7-8D834D69E030}"/>
                  </a:ext>
                </a:extLst>
              </p:cNvPr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723;p28">
                <a:extLst>
                  <a:ext uri="{FF2B5EF4-FFF2-40B4-BE49-F238E27FC236}">
                    <a16:creationId xmlns:a16="http://schemas.microsoft.com/office/drawing/2014/main" id="{A5D07E67-4E39-8B31-0B6E-48CC53C4D563}"/>
                  </a:ext>
                </a:extLst>
              </p:cNvPr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724;p28">
                <a:extLst>
                  <a:ext uri="{FF2B5EF4-FFF2-40B4-BE49-F238E27FC236}">
                    <a16:creationId xmlns:a16="http://schemas.microsoft.com/office/drawing/2014/main" id="{C6461C50-4633-3B02-4F9F-0D254F6A5C3D}"/>
                  </a:ext>
                </a:extLst>
              </p:cNvPr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725;p28">
                <a:extLst>
                  <a:ext uri="{FF2B5EF4-FFF2-40B4-BE49-F238E27FC236}">
                    <a16:creationId xmlns:a16="http://schemas.microsoft.com/office/drawing/2014/main" id="{E6D323E2-AA4C-5F86-79D1-5BD6C044A0FD}"/>
                  </a:ext>
                </a:extLst>
              </p:cNvPr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726;p28">
                <a:extLst>
                  <a:ext uri="{FF2B5EF4-FFF2-40B4-BE49-F238E27FC236}">
                    <a16:creationId xmlns:a16="http://schemas.microsoft.com/office/drawing/2014/main" id="{2EEC2EB4-E305-17CE-20FD-AB5787487DB9}"/>
                  </a:ext>
                </a:extLst>
              </p:cNvPr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727;p28">
                <a:extLst>
                  <a:ext uri="{FF2B5EF4-FFF2-40B4-BE49-F238E27FC236}">
                    <a16:creationId xmlns:a16="http://schemas.microsoft.com/office/drawing/2014/main" id="{40FBE3A8-F8A0-A64C-8F0D-09D508C0025F}"/>
                  </a:ext>
                </a:extLst>
              </p:cNvPr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728;p28">
                <a:extLst>
                  <a:ext uri="{FF2B5EF4-FFF2-40B4-BE49-F238E27FC236}">
                    <a16:creationId xmlns:a16="http://schemas.microsoft.com/office/drawing/2014/main" id="{A681FDDD-B05C-A931-8E33-F55EA9D6E4D7}"/>
                  </a:ext>
                </a:extLst>
              </p:cNvPr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729;p28">
                <a:extLst>
                  <a:ext uri="{FF2B5EF4-FFF2-40B4-BE49-F238E27FC236}">
                    <a16:creationId xmlns:a16="http://schemas.microsoft.com/office/drawing/2014/main" id="{29DC94AE-68EB-033E-D206-DD6BD7E49447}"/>
                  </a:ext>
                </a:extLst>
              </p:cNvPr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730;p28">
                <a:extLst>
                  <a:ext uri="{FF2B5EF4-FFF2-40B4-BE49-F238E27FC236}">
                    <a16:creationId xmlns:a16="http://schemas.microsoft.com/office/drawing/2014/main" id="{BF477693-2804-B94B-4CB8-704A264D7C70}"/>
                  </a:ext>
                </a:extLst>
              </p:cNvPr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731;p28">
                <a:extLst>
                  <a:ext uri="{FF2B5EF4-FFF2-40B4-BE49-F238E27FC236}">
                    <a16:creationId xmlns:a16="http://schemas.microsoft.com/office/drawing/2014/main" id="{FCA0EA2C-DFE0-510A-D6D8-57BC2AF2788E}"/>
                  </a:ext>
                </a:extLst>
              </p:cNvPr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732;p28">
                <a:extLst>
                  <a:ext uri="{FF2B5EF4-FFF2-40B4-BE49-F238E27FC236}">
                    <a16:creationId xmlns:a16="http://schemas.microsoft.com/office/drawing/2014/main" id="{68F5009E-732E-6BFA-7AF2-BF07657715CF}"/>
                  </a:ext>
                </a:extLst>
              </p:cNvPr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733;p28">
                <a:extLst>
                  <a:ext uri="{FF2B5EF4-FFF2-40B4-BE49-F238E27FC236}">
                    <a16:creationId xmlns:a16="http://schemas.microsoft.com/office/drawing/2014/main" id="{A94E0B27-8DEA-D763-C0B9-BBFD79E78BF7}"/>
                  </a:ext>
                </a:extLst>
              </p:cNvPr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734;p28">
                <a:extLst>
                  <a:ext uri="{FF2B5EF4-FFF2-40B4-BE49-F238E27FC236}">
                    <a16:creationId xmlns:a16="http://schemas.microsoft.com/office/drawing/2014/main" id="{C2FD609F-0189-2B78-D5DB-A4C46906626A}"/>
                  </a:ext>
                </a:extLst>
              </p:cNvPr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735;p28">
                <a:extLst>
                  <a:ext uri="{FF2B5EF4-FFF2-40B4-BE49-F238E27FC236}">
                    <a16:creationId xmlns:a16="http://schemas.microsoft.com/office/drawing/2014/main" id="{76514E4A-DC35-6C7A-C1B8-2BCC70580C91}"/>
                  </a:ext>
                </a:extLst>
              </p:cNvPr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736;p28">
                <a:extLst>
                  <a:ext uri="{FF2B5EF4-FFF2-40B4-BE49-F238E27FC236}">
                    <a16:creationId xmlns:a16="http://schemas.microsoft.com/office/drawing/2014/main" id="{2A8D12F6-7407-58FB-E365-57FF10F38A5A}"/>
                  </a:ext>
                </a:extLst>
              </p:cNvPr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737;p28">
                <a:extLst>
                  <a:ext uri="{FF2B5EF4-FFF2-40B4-BE49-F238E27FC236}">
                    <a16:creationId xmlns:a16="http://schemas.microsoft.com/office/drawing/2014/main" id="{20C8419B-0D10-D699-E777-1779BABF4CDF}"/>
                  </a:ext>
                </a:extLst>
              </p:cNvPr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7" name="Google Shape;760;p28">
              <a:extLst>
                <a:ext uri="{FF2B5EF4-FFF2-40B4-BE49-F238E27FC236}">
                  <a16:creationId xmlns:a16="http://schemas.microsoft.com/office/drawing/2014/main" id="{7DF0EA44-5675-BB60-F552-4E62EC9280F6}"/>
                </a:ext>
              </a:extLst>
            </p:cNvPr>
            <p:cNvSpPr/>
            <p:nvPr/>
          </p:nvSpPr>
          <p:spPr>
            <a:xfrm>
              <a:off x="5470560" y="1674997"/>
              <a:ext cx="33998" cy="25777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1655;p38">
            <a:extLst>
              <a:ext uri="{FF2B5EF4-FFF2-40B4-BE49-F238E27FC236}">
                <a16:creationId xmlns:a16="http://schemas.microsoft.com/office/drawing/2014/main" id="{58A60116-97D9-F184-AA4F-CAB3DB5668EE}"/>
              </a:ext>
            </a:extLst>
          </p:cNvPr>
          <p:cNvGrpSpPr/>
          <p:nvPr/>
        </p:nvGrpSpPr>
        <p:grpSpPr>
          <a:xfrm flipH="1">
            <a:off x="4054125" y="1095370"/>
            <a:ext cx="3541770" cy="3383412"/>
            <a:chOff x="5270655" y="1591541"/>
            <a:chExt cx="3171538" cy="3119355"/>
          </a:xfrm>
        </p:grpSpPr>
        <p:sp>
          <p:nvSpPr>
            <p:cNvPr id="2520" name="Google Shape;1656;p38">
              <a:extLst>
                <a:ext uri="{FF2B5EF4-FFF2-40B4-BE49-F238E27FC236}">
                  <a16:creationId xmlns:a16="http://schemas.microsoft.com/office/drawing/2014/main" id="{F4F0E1E8-C49C-4070-3D46-A02E515B06D8}"/>
                </a:ext>
              </a:extLst>
            </p:cNvPr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1657;p38">
              <a:extLst>
                <a:ext uri="{FF2B5EF4-FFF2-40B4-BE49-F238E27FC236}">
                  <a16:creationId xmlns:a16="http://schemas.microsoft.com/office/drawing/2014/main" id="{225542AA-5322-6140-F3CE-8D0DD0131F45}"/>
                </a:ext>
              </a:extLst>
            </p:cNvPr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1658;p38">
              <a:extLst>
                <a:ext uri="{FF2B5EF4-FFF2-40B4-BE49-F238E27FC236}">
                  <a16:creationId xmlns:a16="http://schemas.microsoft.com/office/drawing/2014/main" id="{7F52CABD-B668-4D92-3ADE-8D5C88B75F67}"/>
                </a:ext>
              </a:extLst>
            </p:cNvPr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1659;p38">
              <a:extLst>
                <a:ext uri="{FF2B5EF4-FFF2-40B4-BE49-F238E27FC236}">
                  <a16:creationId xmlns:a16="http://schemas.microsoft.com/office/drawing/2014/main" id="{456E34B2-D9F7-959F-1845-0BA3BCB9D7C6}"/>
                </a:ext>
              </a:extLst>
            </p:cNvPr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5" name="Google Shape;1661;p38">
              <a:extLst>
                <a:ext uri="{FF2B5EF4-FFF2-40B4-BE49-F238E27FC236}">
                  <a16:creationId xmlns:a16="http://schemas.microsoft.com/office/drawing/2014/main" id="{C4E01CAD-2E0B-ADF9-EC94-766805180D14}"/>
                </a:ext>
              </a:extLst>
            </p:cNvPr>
            <p:cNvGrpSpPr/>
            <p:nvPr/>
          </p:nvGrpSpPr>
          <p:grpSpPr>
            <a:xfrm>
              <a:off x="5270655" y="1613481"/>
              <a:ext cx="1072124" cy="2636956"/>
              <a:chOff x="5336282" y="1680745"/>
              <a:chExt cx="1072124" cy="2636956"/>
            </a:xfrm>
          </p:grpSpPr>
          <p:sp>
            <p:nvSpPr>
              <p:cNvPr id="2615" name="Google Shape;1666;p38">
                <a:extLst>
                  <a:ext uri="{FF2B5EF4-FFF2-40B4-BE49-F238E27FC236}">
                    <a16:creationId xmlns:a16="http://schemas.microsoft.com/office/drawing/2014/main" id="{1AEE2AC3-EFA6-E60A-683B-532562A87C38}"/>
                  </a:ext>
                </a:extLst>
              </p:cNvPr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1668;p38">
                <a:extLst>
                  <a:ext uri="{FF2B5EF4-FFF2-40B4-BE49-F238E27FC236}">
                    <a16:creationId xmlns:a16="http://schemas.microsoft.com/office/drawing/2014/main" id="{C3881A0D-A85A-6617-906D-6583A4389AD9}"/>
                  </a:ext>
                </a:extLst>
              </p:cNvPr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1670;p38">
                <a:extLst>
                  <a:ext uri="{FF2B5EF4-FFF2-40B4-BE49-F238E27FC236}">
                    <a16:creationId xmlns:a16="http://schemas.microsoft.com/office/drawing/2014/main" id="{80C1B16B-EE3A-3E27-AF53-C224335B20C1}"/>
                  </a:ext>
                </a:extLst>
              </p:cNvPr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1676;p38">
                <a:extLst>
                  <a:ext uri="{FF2B5EF4-FFF2-40B4-BE49-F238E27FC236}">
                    <a16:creationId xmlns:a16="http://schemas.microsoft.com/office/drawing/2014/main" id="{A326E4BB-4FD7-9304-453A-B8A093202104}"/>
                  </a:ext>
                </a:extLst>
              </p:cNvPr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1677;p38">
                <a:extLst>
                  <a:ext uri="{FF2B5EF4-FFF2-40B4-BE49-F238E27FC236}">
                    <a16:creationId xmlns:a16="http://schemas.microsoft.com/office/drawing/2014/main" id="{B72C0CB7-52F5-140A-C109-16C9665DFB92}"/>
                  </a:ext>
                </a:extLst>
              </p:cNvPr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1682;p38">
                <a:extLst>
                  <a:ext uri="{FF2B5EF4-FFF2-40B4-BE49-F238E27FC236}">
                    <a16:creationId xmlns:a16="http://schemas.microsoft.com/office/drawing/2014/main" id="{9E8459D8-2302-DF4C-34AA-713AAA13D89A}"/>
                  </a:ext>
                </a:extLst>
              </p:cNvPr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1686;p38">
                <a:extLst>
                  <a:ext uri="{FF2B5EF4-FFF2-40B4-BE49-F238E27FC236}">
                    <a16:creationId xmlns:a16="http://schemas.microsoft.com/office/drawing/2014/main" id="{B8DC04BF-D50F-6B77-0C9C-AA66C5550021}"/>
                  </a:ext>
                </a:extLst>
              </p:cNvPr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6" name="Google Shape;1687;p38">
              <a:extLst>
                <a:ext uri="{FF2B5EF4-FFF2-40B4-BE49-F238E27FC236}">
                  <a16:creationId xmlns:a16="http://schemas.microsoft.com/office/drawing/2014/main" id="{1BD5855F-125B-512D-7C94-2A6C4E7F33BD}"/>
                </a:ext>
              </a:extLst>
            </p:cNvPr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1688;p38">
              <a:extLst>
                <a:ext uri="{FF2B5EF4-FFF2-40B4-BE49-F238E27FC236}">
                  <a16:creationId xmlns:a16="http://schemas.microsoft.com/office/drawing/2014/main" id="{17692703-F891-C109-7B85-8F5F7F8A5AC9}"/>
                </a:ext>
              </a:extLst>
            </p:cNvPr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1689;p38">
              <a:extLst>
                <a:ext uri="{FF2B5EF4-FFF2-40B4-BE49-F238E27FC236}">
                  <a16:creationId xmlns:a16="http://schemas.microsoft.com/office/drawing/2014/main" id="{E26FC480-AA41-71B9-ADBF-ABCB38D981DB}"/>
                </a:ext>
              </a:extLst>
            </p:cNvPr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1690;p38">
              <a:extLst>
                <a:ext uri="{FF2B5EF4-FFF2-40B4-BE49-F238E27FC236}">
                  <a16:creationId xmlns:a16="http://schemas.microsoft.com/office/drawing/2014/main" id="{E7B3B7C2-7671-C007-6ED4-1CCB8B8CBE66}"/>
                </a:ext>
              </a:extLst>
            </p:cNvPr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0" name="Google Shape;1691;p38">
              <a:extLst>
                <a:ext uri="{FF2B5EF4-FFF2-40B4-BE49-F238E27FC236}">
                  <a16:creationId xmlns:a16="http://schemas.microsoft.com/office/drawing/2014/main" id="{59769A0A-8F4C-D952-7F3B-8915F6E3D552}"/>
                </a:ext>
              </a:extLst>
            </p:cNvPr>
            <p:cNvGrpSpPr/>
            <p:nvPr/>
          </p:nvGrpSpPr>
          <p:grpSpPr>
            <a:xfrm>
              <a:off x="6108638" y="1591541"/>
              <a:ext cx="2333555" cy="3119355"/>
              <a:chOff x="6283248" y="1922125"/>
              <a:chExt cx="2158900" cy="2886154"/>
            </a:xfrm>
          </p:grpSpPr>
          <p:sp>
            <p:nvSpPr>
              <p:cNvPr id="2533" name="Google Shape;1692;p38">
                <a:extLst>
                  <a:ext uri="{FF2B5EF4-FFF2-40B4-BE49-F238E27FC236}">
                    <a16:creationId xmlns:a16="http://schemas.microsoft.com/office/drawing/2014/main" id="{BB69ACBE-A60F-54ED-FBF4-ED436EDE0BC0}"/>
                  </a:ext>
                </a:extLst>
              </p:cNvPr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4" name="Google Shape;1693;p38">
                <a:extLst>
                  <a:ext uri="{FF2B5EF4-FFF2-40B4-BE49-F238E27FC236}">
                    <a16:creationId xmlns:a16="http://schemas.microsoft.com/office/drawing/2014/main" id="{C5BF7913-9BC0-EADF-E88A-20A23222A171}"/>
                  </a:ext>
                </a:extLst>
              </p:cNvPr>
              <p:cNvGrpSpPr/>
              <p:nvPr/>
            </p:nvGrpSpPr>
            <p:grpSpPr>
              <a:xfrm>
                <a:off x="6283248" y="2002366"/>
                <a:ext cx="2158900" cy="2805913"/>
                <a:chOff x="6283248" y="2002366"/>
                <a:chExt cx="2158900" cy="2805913"/>
              </a:xfrm>
            </p:grpSpPr>
            <p:grpSp>
              <p:nvGrpSpPr>
                <p:cNvPr id="2541" name="Google Shape;1694;p38">
                  <a:extLst>
                    <a:ext uri="{FF2B5EF4-FFF2-40B4-BE49-F238E27FC236}">
                      <a16:creationId xmlns:a16="http://schemas.microsoft.com/office/drawing/2014/main" id="{89540E1C-A7D5-7787-5895-40A1A78CC27B}"/>
                    </a:ext>
                  </a:extLst>
                </p:cNvPr>
                <p:cNvGrpSpPr/>
                <p:nvPr/>
              </p:nvGrpSpPr>
              <p:grpSpPr>
                <a:xfrm>
                  <a:off x="6283248" y="2002366"/>
                  <a:ext cx="2158900" cy="2805913"/>
                  <a:chOff x="5921198" y="2000316"/>
                  <a:chExt cx="2158900" cy="2805913"/>
                </a:xfrm>
              </p:grpSpPr>
              <p:sp>
                <p:nvSpPr>
                  <p:cNvPr id="2546" name="Google Shape;1695;p38">
                    <a:extLst>
                      <a:ext uri="{FF2B5EF4-FFF2-40B4-BE49-F238E27FC236}">
                        <a16:creationId xmlns:a16="http://schemas.microsoft.com/office/drawing/2014/main" id="{EDECEDE8-1E26-26DF-D19A-D810B5797CEF}"/>
                      </a:ext>
                    </a:extLst>
                  </p:cNvPr>
                  <p:cNvSpPr/>
                  <p:nvPr/>
                </p:nvSpPr>
                <p:spPr>
                  <a:xfrm flipH="1">
                    <a:off x="7047405" y="2721884"/>
                    <a:ext cx="605304" cy="61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1" h="10764" extrusionOk="0">
                        <a:moveTo>
                          <a:pt x="9692" y="0"/>
                        </a:moveTo>
                        <a:cubicBezTo>
                          <a:pt x="7656" y="0"/>
                          <a:pt x="0" y="3688"/>
                          <a:pt x="1653" y="7106"/>
                        </a:cubicBezTo>
                        <a:cubicBezTo>
                          <a:pt x="3117" y="10123"/>
                          <a:pt x="5374" y="10763"/>
                          <a:pt x="6296" y="10763"/>
                        </a:cubicBezTo>
                        <a:cubicBezTo>
                          <a:pt x="6451" y="10763"/>
                          <a:pt x="6568" y="10745"/>
                          <a:pt x="6637" y="10717"/>
                        </a:cubicBezTo>
                        <a:cubicBezTo>
                          <a:pt x="7112" y="10519"/>
                          <a:pt x="7924" y="9888"/>
                          <a:pt x="7784" y="9365"/>
                        </a:cubicBezTo>
                        <a:cubicBezTo>
                          <a:pt x="7644" y="8840"/>
                          <a:pt x="5937" y="6491"/>
                          <a:pt x="7518" y="4979"/>
                        </a:cubicBezTo>
                        <a:cubicBezTo>
                          <a:pt x="9099" y="3466"/>
                          <a:pt x="10037" y="3384"/>
                          <a:pt x="10324" y="2097"/>
                        </a:cubicBezTo>
                        <a:cubicBezTo>
                          <a:pt x="10611" y="811"/>
                          <a:pt x="10337" y="80"/>
                          <a:pt x="9874" y="12"/>
                        </a:cubicBezTo>
                        <a:cubicBezTo>
                          <a:pt x="9820" y="4"/>
                          <a:pt x="9759" y="0"/>
                          <a:pt x="9692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1696;p38">
                    <a:extLst>
                      <a:ext uri="{FF2B5EF4-FFF2-40B4-BE49-F238E27FC236}">
                        <a16:creationId xmlns:a16="http://schemas.microsoft.com/office/drawing/2014/main" id="{48DE6A43-AD3D-2A9B-FFFA-2FCE5D2A07A5}"/>
                      </a:ext>
                    </a:extLst>
                  </p:cNvPr>
                  <p:cNvSpPr/>
                  <p:nvPr/>
                </p:nvSpPr>
                <p:spPr>
                  <a:xfrm flipH="1">
                    <a:off x="7458478" y="4134913"/>
                    <a:ext cx="621619" cy="603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97" h="10587" extrusionOk="0">
                        <a:moveTo>
                          <a:pt x="4120" y="1"/>
                        </a:moveTo>
                        <a:lnTo>
                          <a:pt x="686" y="4538"/>
                        </a:lnTo>
                        <a:cubicBezTo>
                          <a:pt x="273" y="5135"/>
                          <a:pt x="0" y="7866"/>
                          <a:pt x="2239" y="9439"/>
                        </a:cubicBezTo>
                        <a:cubicBezTo>
                          <a:pt x="3470" y="10304"/>
                          <a:pt x="4559" y="10587"/>
                          <a:pt x="5432" y="10587"/>
                        </a:cubicBezTo>
                        <a:cubicBezTo>
                          <a:pt x="6595" y="10587"/>
                          <a:pt x="7375" y="10086"/>
                          <a:pt x="7599" y="9788"/>
                        </a:cubicBezTo>
                        <a:lnTo>
                          <a:pt x="10897" y="5436"/>
                        </a:lnTo>
                        <a:lnTo>
                          <a:pt x="4120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1697;p38">
                    <a:extLst>
                      <a:ext uri="{FF2B5EF4-FFF2-40B4-BE49-F238E27FC236}">
                        <a16:creationId xmlns:a16="http://schemas.microsoft.com/office/drawing/2014/main" id="{4CD6D67E-023E-B097-DABF-710D44B6DB08}"/>
                      </a:ext>
                    </a:extLst>
                  </p:cNvPr>
                  <p:cNvSpPr/>
                  <p:nvPr/>
                </p:nvSpPr>
                <p:spPr>
                  <a:xfrm flipH="1">
                    <a:off x="6248412" y="2870146"/>
                    <a:ext cx="17798" cy="1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" h="185" extrusionOk="0">
                        <a:moveTo>
                          <a:pt x="56" y="1"/>
                        </a:moveTo>
                        <a:lnTo>
                          <a:pt x="1" y="72"/>
                        </a:lnTo>
                        <a:lnTo>
                          <a:pt x="284" y="185"/>
                        </a:lnTo>
                        <a:lnTo>
                          <a:pt x="305" y="133"/>
                        </a:lnTo>
                        <a:cubicBezTo>
                          <a:pt x="311" y="117"/>
                          <a:pt x="301" y="100"/>
                          <a:pt x="287" y="92"/>
                        </a:cubicBezTo>
                        <a:lnTo>
                          <a:pt x="56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1698;p38">
                    <a:extLst>
                      <a:ext uri="{FF2B5EF4-FFF2-40B4-BE49-F238E27FC236}">
                        <a16:creationId xmlns:a16="http://schemas.microsoft.com/office/drawing/2014/main" id="{EA59E191-D68F-05B9-5845-8868E6BF038A}"/>
                      </a:ext>
                    </a:extLst>
                  </p:cNvPr>
                  <p:cNvSpPr/>
                  <p:nvPr/>
                </p:nvSpPr>
                <p:spPr>
                  <a:xfrm flipH="1">
                    <a:off x="6276250" y="2900153"/>
                    <a:ext cx="13520" cy="9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" h="175" extrusionOk="0">
                        <a:moveTo>
                          <a:pt x="69" y="1"/>
                        </a:moveTo>
                        <a:lnTo>
                          <a:pt x="1" y="92"/>
                        </a:lnTo>
                        <a:lnTo>
                          <a:pt x="199" y="174"/>
                        </a:lnTo>
                        <a:lnTo>
                          <a:pt x="229" y="99"/>
                        </a:lnTo>
                        <a:cubicBezTo>
                          <a:pt x="237" y="82"/>
                          <a:pt x="226" y="62"/>
                          <a:pt x="209" y="55"/>
                        </a:cubicBezTo>
                        <a:lnTo>
                          <a:pt x="69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1699;p38">
                    <a:extLst>
                      <a:ext uri="{FF2B5EF4-FFF2-40B4-BE49-F238E27FC236}">
                        <a16:creationId xmlns:a16="http://schemas.microsoft.com/office/drawing/2014/main" id="{47F656C5-C993-2CE5-A726-79D4B1213C47}"/>
                      </a:ext>
                    </a:extLst>
                  </p:cNvPr>
                  <p:cNvSpPr/>
                  <p:nvPr/>
                </p:nvSpPr>
                <p:spPr>
                  <a:xfrm flipH="1">
                    <a:off x="6109190" y="2262949"/>
                    <a:ext cx="1787676" cy="2241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38" h="39299" extrusionOk="0">
                        <a:moveTo>
                          <a:pt x="26787" y="1"/>
                        </a:moveTo>
                        <a:lnTo>
                          <a:pt x="110" y="34444"/>
                        </a:lnTo>
                        <a:cubicBezTo>
                          <a:pt x="1" y="35547"/>
                          <a:pt x="308" y="37291"/>
                          <a:pt x="1926" y="38432"/>
                        </a:cubicBezTo>
                        <a:cubicBezTo>
                          <a:pt x="2509" y="38841"/>
                          <a:pt x="3062" y="39121"/>
                          <a:pt x="3574" y="39298"/>
                        </a:cubicBezTo>
                        <a:lnTo>
                          <a:pt x="31338" y="3455"/>
                        </a:lnTo>
                        <a:lnTo>
                          <a:pt x="26787" y="1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1" name="Google Shape;1700;p38">
                    <a:extLst>
                      <a:ext uri="{FF2B5EF4-FFF2-40B4-BE49-F238E27FC236}">
                        <a16:creationId xmlns:a16="http://schemas.microsoft.com/office/drawing/2014/main" id="{AC89E78F-D978-4CEB-08EF-613B70D4890D}"/>
                      </a:ext>
                    </a:extLst>
                  </p:cNvPr>
                  <p:cNvSpPr/>
                  <p:nvPr/>
                </p:nvSpPr>
                <p:spPr>
                  <a:xfrm flipH="1">
                    <a:off x="6011092" y="2458252"/>
                    <a:ext cx="1683683" cy="2060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15" h="36121" extrusionOk="0">
                        <a:moveTo>
                          <a:pt x="27764" y="0"/>
                        </a:moveTo>
                        <a:lnTo>
                          <a:pt x="0" y="35843"/>
                        </a:lnTo>
                        <a:cubicBezTo>
                          <a:pt x="567" y="36042"/>
                          <a:pt x="1085" y="36120"/>
                          <a:pt x="1543" y="36120"/>
                        </a:cubicBezTo>
                        <a:cubicBezTo>
                          <a:pt x="2705" y="36120"/>
                          <a:pt x="3486" y="35621"/>
                          <a:pt x="3711" y="35325"/>
                        </a:cubicBezTo>
                        <a:lnTo>
                          <a:pt x="3714" y="35321"/>
                        </a:lnTo>
                        <a:lnTo>
                          <a:pt x="29514" y="1332"/>
                        </a:lnTo>
                        <a:lnTo>
                          <a:pt x="277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2" name="Google Shape;1701;p38">
                    <a:extLst>
                      <a:ext uri="{FF2B5EF4-FFF2-40B4-BE49-F238E27FC236}">
                        <a16:creationId xmlns:a16="http://schemas.microsoft.com/office/drawing/2014/main" id="{FD358088-2032-2271-2FA1-52D1078A9D7A}"/>
                      </a:ext>
                    </a:extLst>
                  </p:cNvPr>
                  <p:cNvSpPr/>
                  <p:nvPr/>
                </p:nvSpPr>
                <p:spPr>
                  <a:xfrm flipH="1">
                    <a:off x="6367011" y="2238271"/>
                    <a:ext cx="1521847" cy="1991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78" h="34909" extrusionOk="0">
                        <a:moveTo>
                          <a:pt x="26063" y="1"/>
                        </a:moveTo>
                        <a:lnTo>
                          <a:pt x="260" y="33990"/>
                        </a:lnTo>
                        <a:lnTo>
                          <a:pt x="260" y="33993"/>
                        </a:lnTo>
                        <a:cubicBezTo>
                          <a:pt x="147" y="34157"/>
                          <a:pt x="42" y="34485"/>
                          <a:pt x="1" y="34908"/>
                        </a:cubicBezTo>
                        <a:lnTo>
                          <a:pt x="26678" y="465"/>
                        </a:lnTo>
                        <a:lnTo>
                          <a:pt x="26063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1702;p38">
                    <a:extLst>
                      <a:ext uri="{FF2B5EF4-FFF2-40B4-BE49-F238E27FC236}">
                        <a16:creationId xmlns:a16="http://schemas.microsoft.com/office/drawing/2014/main" id="{79B28673-4895-6FE2-351F-62A407B50B3F}"/>
                      </a:ext>
                    </a:extLst>
                  </p:cNvPr>
                  <p:cNvSpPr/>
                  <p:nvPr/>
                </p:nvSpPr>
                <p:spPr>
                  <a:xfrm flipH="1">
                    <a:off x="6222913" y="2821030"/>
                    <a:ext cx="80490" cy="55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975" extrusionOk="0">
                        <a:moveTo>
                          <a:pt x="422" y="1"/>
                        </a:moveTo>
                        <a:cubicBezTo>
                          <a:pt x="273" y="1"/>
                          <a:pt x="133" y="91"/>
                          <a:pt x="76" y="236"/>
                        </a:cubicBezTo>
                        <a:cubicBezTo>
                          <a:pt x="1" y="428"/>
                          <a:pt x="93" y="646"/>
                          <a:pt x="284" y="721"/>
                        </a:cubicBezTo>
                        <a:lnTo>
                          <a:pt x="851" y="947"/>
                        </a:lnTo>
                        <a:cubicBezTo>
                          <a:pt x="896" y="965"/>
                          <a:pt x="944" y="974"/>
                          <a:pt x="990" y="974"/>
                        </a:cubicBezTo>
                        <a:cubicBezTo>
                          <a:pt x="1138" y="974"/>
                          <a:pt x="1279" y="884"/>
                          <a:pt x="1336" y="739"/>
                        </a:cubicBezTo>
                        <a:cubicBezTo>
                          <a:pt x="1411" y="548"/>
                          <a:pt x="1319" y="329"/>
                          <a:pt x="1127" y="254"/>
                        </a:cubicBezTo>
                        <a:lnTo>
                          <a:pt x="561" y="28"/>
                        </a:lnTo>
                        <a:cubicBezTo>
                          <a:pt x="515" y="10"/>
                          <a:pt x="468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1703;p38">
                    <a:extLst>
                      <a:ext uri="{FF2B5EF4-FFF2-40B4-BE49-F238E27FC236}">
                        <a16:creationId xmlns:a16="http://schemas.microsoft.com/office/drawing/2014/main" id="{8B0F28D7-C7AD-05D5-F4ED-242018EEA39F}"/>
                      </a:ext>
                    </a:extLst>
                  </p:cNvPr>
                  <p:cNvSpPr/>
                  <p:nvPr/>
                </p:nvSpPr>
                <p:spPr>
                  <a:xfrm flipH="1">
                    <a:off x="6242594" y="2854915"/>
                    <a:ext cx="77695" cy="54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2" h="956" extrusionOk="0">
                        <a:moveTo>
                          <a:pt x="421" y="1"/>
                        </a:moveTo>
                        <a:cubicBezTo>
                          <a:pt x="273" y="1"/>
                          <a:pt x="132" y="91"/>
                          <a:pt x="75" y="236"/>
                        </a:cubicBezTo>
                        <a:cubicBezTo>
                          <a:pt x="0" y="428"/>
                          <a:pt x="92" y="646"/>
                          <a:pt x="283" y="721"/>
                        </a:cubicBezTo>
                        <a:lnTo>
                          <a:pt x="799" y="930"/>
                        </a:lnTo>
                        <a:cubicBezTo>
                          <a:pt x="843" y="947"/>
                          <a:pt x="889" y="955"/>
                          <a:pt x="934" y="955"/>
                        </a:cubicBezTo>
                        <a:cubicBezTo>
                          <a:pt x="1083" y="955"/>
                          <a:pt x="1226" y="865"/>
                          <a:pt x="1284" y="718"/>
                        </a:cubicBezTo>
                        <a:cubicBezTo>
                          <a:pt x="1362" y="527"/>
                          <a:pt x="1267" y="309"/>
                          <a:pt x="1075" y="233"/>
                        </a:cubicBezTo>
                        <a:lnTo>
                          <a:pt x="560" y="28"/>
                        </a:lnTo>
                        <a:cubicBezTo>
                          <a:pt x="514" y="10"/>
                          <a:pt x="467" y="1"/>
                          <a:pt x="421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1704;p38">
                    <a:extLst>
                      <a:ext uri="{FF2B5EF4-FFF2-40B4-BE49-F238E27FC236}">
                        <a16:creationId xmlns:a16="http://schemas.microsoft.com/office/drawing/2014/main" id="{993026CD-F5B4-104F-C616-990D07CD868A}"/>
                      </a:ext>
                    </a:extLst>
                  </p:cNvPr>
                  <p:cNvSpPr/>
                  <p:nvPr/>
                </p:nvSpPr>
                <p:spPr>
                  <a:xfrm flipH="1">
                    <a:off x="6270603" y="2888173"/>
                    <a:ext cx="64347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61" extrusionOk="0">
                        <a:moveTo>
                          <a:pt x="429" y="0"/>
                        </a:moveTo>
                        <a:cubicBezTo>
                          <a:pt x="278" y="0"/>
                          <a:pt x="134" y="91"/>
                          <a:pt x="76" y="238"/>
                        </a:cubicBezTo>
                        <a:cubicBezTo>
                          <a:pt x="1" y="428"/>
                          <a:pt x="93" y="647"/>
                          <a:pt x="284" y="723"/>
                        </a:cubicBezTo>
                        <a:lnTo>
                          <a:pt x="564" y="835"/>
                        </a:lnTo>
                        <a:cubicBezTo>
                          <a:pt x="609" y="853"/>
                          <a:pt x="656" y="861"/>
                          <a:pt x="702" y="861"/>
                        </a:cubicBezTo>
                        <a:cubicBezTo>
                          <a:pt x="852" y="861"/>
                          <a:pt x="995" y="773"/>
                          <a:pt x="1053" y="627"/>
                        </a:cubicBezTo>
                        <a:cubicBezTo>
                          <a:pt x="1127" y="436"/>
                          <a:pt x="1035" y="217"/>
                          <a:pt x="844" y="138"/>
                        </a:cubicBezTo>
                        <a:lnTo>
                          <a:pt x="564" y="26"/>
                        </a:lnTo>
                        <a:cubicBezTo>
                          <a:pt x="520" y="9"/>
                          <a:pt x="474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1705;p38">
                    <a:extLst>
                      <a:ext uri="{FF2B5EF4-FFF2-40B4-BE49-F238E27FC236}">
                        <a16:creationId xmlns:a16="http://schemas.microsoft.com/office/drawing/2014/main" id="{34E2506F-4A1B-C93F-006E-C4FAC2D612D8}"/>
                      </a:ext>
                    </a:extLst>
                  </p:cNvPr>
                  <p:cNvSpPr/>
                  <p:nvPr/>
                </p:nvSpPr>
                <p:spPr>
                  <a:xfrm flipH="1">
                    <a:off x="5943378" y="2073638"/>
                    <a:ext cx="496468" cy="505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3" h="9013" extrusionOk="0">
                        <a:moveTo>
                          <a:pt x="5718" y="0"/>
                        </a:moveTo>
                        <a:cubicBezTo>
                          <a:pt x="3497" y="1127"/>
                          <a:pt x="926" y="2619"/>
                          <a:pt x="683" y="2967"/>
                        </a:cubicBezTo>
                        <a:cubicBezTo>
                          <a:pt x="274" y="3561"/>
                          <a:pt x="1" y="6295"/>
                          <a:pt x="2240" y="7869"/>
                        </a:cubicBezTo>
                        <a:cubicBezTo>
                          <a:pt x="3468" y="8731"/>
                          <a:pt x="4556" y="9013"/>
                          <a:pt x="5429" y="9013"/>
                        </a:cubicBezTo>
                        <a:cubicBezTo>
                          <a:pt x="6592" y="9013"/>
                          <a:pt x="7373" y="8513"/>
                          <a:pt x="7599" y="8217"/>
                        </a:cubicBezTo>
                        <a:cubicBezTo>
                          <a:pt x="7828" y="7913"/>
                          <a:pt x="8470" y="4909"/>
                          <a:pt x="8842" y="2359"/>
                        </a:cubicBezTo>
                        <a:cubicBezTo>
                          <a:pt x="6326" y="2222"/>
                          <a:pt x="5818" y="720"/>
                          <a:pt x="5718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1706;p38">
                    <a:extLst>
                      <a:ext uri="{FF2B5EF4-FFF2-40B4-BE49-F238E27FC236}">
                        <a16:creationId xmlns:a16="http://schemas.microsoft.com/office/drawing/2014/main" id="{B252AE02-9A27-4178-2611-292E61879C7E}"/>
                      </a:ext>
                    </a:extLst>
                  </p:cNvPr>
                  <p:cNvSpPr/>
                  <p:nvPr/>
                </p:nvSpPr>
                <p:spPr>
                  <a:xfrm flipH="1">
                    <a:off x="5943347" y="2201749"/>
                    <a:ext cx="253820" cy="37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1" h="6766" extrusionOk="0">
                        <a:moveTo>
                          <a:pt x="3684" y="0"/>
                        </a:moveTo>
                        <a:cubicBezTo>
                          <a:pt x="2868" y="2396"/>
                          <a:pt x="1659" y="5165"/>
                          <a:pt x="0" y="6619"/>
                        </a:cubicBezTo>
                        <a:cubicBezTo>
                          <a:pt x="400" y="6721"/>
                          <a:pt x="772" y="6766"/>
                          <a:pt x="1110" y="6766"/>
                        </a:cubicBezTo>
                        <a:cubicBezTo>
                          <a:pt x="2271" y="6766"/>
                          <a:pt x="3052" y="6263"/>
                          <a:pt x="3277" y="5967"/>
                        </a:cubicBezTo>
                        <a:cubicBezTo>
                          <a:pt x="3506" y="5663"/>
                          <a:pt x="4148" y="2659"/>
                          <a:pt x="4520" y="109"/>
                        </a:cubicBezTo>
                        <a:cubicBezTo>
                          <a:pt x="4213" y="92"/>
                          <a:pt x="3933" y="54"/>
                          <a:pt x="3684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1707;p38">
                    <a:extLst>
                      <a:ext uri="{FF2B5EF4-FFF2-40B4-BE49-F238E27FC236}">
                        <a16:creationId xmlns:a16="http://schemas.microsoft.com/office/drawing/2014/main" id="{6B11AA26-68D0-DF3F-ED1D-9E49D039654B}"/>
                      </a:ext>
                    </a:extLst>
                  </p:cNvPr>
                  <p:cNvSpPr/>
                  <p:nvPr/>
                </p:nvSpPr>
                <p:spPr>
                  <a:xfrm flipH="1">
                    <a:off x="5921198" y="2000316"/>
                    <a:ext cx="197622" cy="205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0" h="3665" extrusionOk="0">
                        <a:moveTo>
                          <a:pt x="3144" y="1"/>
                        </a:moveTo>
                        <a:cubicBezTo>
                          <a:pt x="2739" y="1"/>
                          <a:pt x="1444" y="575"/>
                          <a:pt x="0" y="1306"/>
                        </a:cubicBezTo>
                        <a:cubicBezTo>
                          <a:pt x="100" y="2026"/>
                          <a:pt x="608" y="3528"/>
                          <a:pt x="3124" y="3665"/>
                        </a:cubicBezTo>
                        <a:cubicBezTo>
                          <a:pt x="3394" y="1801"/>
                          <a:pt x="3520" y="180"/>
                          <a:pt x="3240" y="19"/>
                        </a:cubicBezTo>
                        <a:cubicBezTo>
                          <a:pt x="3218" y="7"/>
                          <a:pt x="3186" y="1"/>
                          <a:pt x="3144" y="1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1708;p38">
                    <a:extLst>
                      <a:ext uri="{FF2B5EF4-FFF2-40B4-BE49-F238E27FC236}">
                        <a16:creationId xmlns:a16="http://schemas.microsoft.com/office/drawing/2014/main" id="{58DF2C56-29CF-B6FE-6A72-B802C18F29F3}"/>
                      </a:ext>
                    </a:extLst>
                  </p:cNvPr>
                  <p:cNvSpPr/>
                  <p:nvPr/>
                </p:nvSpPr>
                <p:spPr>
                  <a:xfrm flipH="1">
                    <a:off x="6768162" y="4692652"/>
                    <a:ext cx="332858" cy="72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5" h="1277" extrusionOk="0">
                        <a:moveTo>
                          <a:pt x="342" y="1"/>
                        </a:moveTo>
                        <a:cubicBezTo>
                          <a:pt x="342" y="1"/>
                          <a:pt x="130" y="96"/>
                          <a:pt x="141" y="280"/>
                        </a:cubicBezTo>
                        <a:cubicBezTo>
                          <a:pt x="151" y="461"/>
                          <a:pt x="1" y="936"/>
                          <a:pt x="677" y="936"/>
                        </a:cubicBezTo>
                        <a:cubicBezTo>
                          <a:pt x="1257" y="936"/>
                          <a:pt x="3726" y="1276"/>
                          <a:pt x="4705" y="1276"/>
                        </a:cubicBezTo>
                        <a:cubicBezTo>
                          <a:pt x="4873" y="1276"/>
                          <a:pt x="4997" y="1266"/>
                          <a:pt x="5060" y="1243"/>
                        </a:cubicBezTo>
                        <a:cubicBezTo>
                          <a:pt x="5262" y="1226"/>
                          <a:pt x="5667" y="1127"/>
                          <a:pt x="5705" y="943"/>
                        </a:cubicBezTo>
                        <a:cubicBezTo>
                          <a:pt x="5835" y="352"/>
                          <a:pt x="5561" y="260"/>
                          <a:pt x="5561" y="260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0" name="Google Shape;1709;p38">
                    <a:extLst>
                      <a:ext uri="{FF2B5EF4-FFF2-40B4-BE49-F238E27FC236}">
                        <a16:creationId xmlns:a16="http://schemas.microsoft.com/office/drawing/2014/main" id="{8DD7C432-FE2D-D5EB-6469-580CB35C58DF}"/>
                      </a:ext>
                    </a:extLst>
                  </p:cNvPr>
                  <p:cNvSpPr/>
                  <p:nvPr/>
                </p:nvSpPr>
                <p:spPr>
                  <a:xfrm flipH="1">
                    <a:off x="6864910" y="4531440"/>
                    <a:ext cx="227553" cy="194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9" h="3414" extrusionOk="0">
                        <a:moveTo>
                          <a:pt x="2432" y="0"/>
                        </a:moveTo>
                        <a:lnTo>
                          <a:pt x="455" y="136"/>
                        </a:lnTo>
                        <a:cubicBezTo>
                          <a:pt x="455" y="136"/>
                          <a:pt x="520" y="1110"/>
                          <a:pt x="325" y="1812"/>
                        </a:cubicBezTo>
                        <a:cubicBezTo>
                          <a:pt x="134" y="2512"/>
                          <a:pt x="1" y="3233"/>
                          <a:pt x="1045" y="3274"/>
                        </a:cubicBezTo>
                        <a:lnTo>
                          <a:pt x="2859" y="3413"/>
                        </a:lnTo>
                        <a:cubicBezTo>
                          <a:pt x="2859" y="3413"/>
                          <a:pt x="2824" y="1574"/>
                          <a:pt x="3988" y="1468"/>
                        </a:cubicBezTo>
                        <a:cubicBezTo>
                          <a:pt x="3988" y="1468"/>
                          <a:pt x="2506" y="1185"/>
                          <a:pt x="2432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1710;p38">
                    <a:extLst>
                      <a:ext uri="{FF2B5EF4-FFF2-40B4-BE49-F238E27FC236}">
                        <a16:creationId xmlns:a16="http://schemas.microsoft.com/office/drawing/2014/main" id="{1D65EAC4-B9BF-6A56-1045-F544DDBC9066}"/>
                      </a:ext>
                    </a:extLst>
                  </p:cNvPr>
                  <p:cNvSpPr/>
                  <p:nvPr/>
                </p:nvSpPr>
                <p:spPr>
                  <a:xfrm flipH="1">
                    <a:off x="6773065" y="4614784"/>
                    <a:ext cx="165944" cy="124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9" h="2175" extrusionOk="0">
                        <a:moveTo>
                          <a:pt x="1501" y="1"/>
                        </a:moveTo>
                        <a:cubicBezTo>
                          <a:pt x="1302" y="1"/>
                          <a:pt x="1076" y="59"/>
                          <a:pt x="810" y="178"/>
                        </a:cubicBezTo>
                        <a:cubicBezTo>
                          <a:pt x="1" y="536"/>
                          <a:pt x="100" y="1813"/>
                          <a:pt x="100" y="1813"/>
                        </a:cubicBezTo>
                        <a:cubicBezTo>
                          <a:pt x="116" y="2096"/>
                          <a:pt x="726" y="2175"/>
                          <a:pt x="1317" y="2175"/>
                        </a:cubicBezTo>
                        <a:cubicBezTo>
                          <a:pt x="1759" y="2175"/>
                          <a:pt x="2191" y="2131"/>
                          <a:pt x="2356" y="2096"/>
                        </a:cubicBezTo>
                        <a:cubicBezTo>
                          <a:pt x="2735" y="2014"/>
                          <a:pt x="2909" y="1386"/>
                          <a:pt x="2483" y="703"/>
                        </a:cubicBezTo>
                        <a:cubicBezTo>
                          <a:pt x="2199" y="243"/>
                          <a:pt x="1907" y="1"/>
                          <a:pt x="1501" y="1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1711;p38">
                    <a:extLst>
                      <a:ext uri="{FF2B5EF4-FFF2-40B4-BE49-F238E27FC236}">
                        <a16:creationId xmlns:a16="http://schemas.microsoft.com/office/drawing/2014/main" id="{716CFE63-F2CB-E592-B724-8B549E96C52A}"/>
                      </a:ext>
                    </a:extLst>
                  </p:cNvPr>
                  <p:cNvSpPr/>
                  <p:nvPr/>
                </p:nvSpPr>
                <p:spPr>
                  <a:xfrm flipH="1">
                    <a:off x="6892804" y="4541936"/>
                    <a:ext cx="122533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" h="1486" extrusionOk="0">
                        <a:moveTo>
                          <a:pt x="155" y="1"/>
                        </a:moveTo>
                        <a:lnTo>
                          <a:pt x="1" y="28"/>
                        </a:lnTo>
                        <a:cubicBezTo>
                          <a:pt x="7" y="75"/>
                          <a:pt x="209" y="1206"/>
                          <a:pt x="831" y="1403"/>
                        </a:cubicBezTo>
                        <a:cubicBezTo>
                          <a:pt x="1008" y="1458"/>
                          <a:pt x="1179" y="1485"/>
                          <a:pt x="1332" y="1485"/>
                        </a:cubicBezTo>
                        <a:cubicBezTo>
                          <a:pt x="1718" y="1485"/>
                          <a:pt x="2019" y="1335"/>
                          <a:pt x="2148" y="1137"/>
                        </a:cubicBezTo>
                        <a:lnTo>
                          <a:pt x="2014" y="1052"/>
                        </a:lnTo>
                        <a:cubicBezTo>
                          <a:pt x="1924" y="1191"/>
                          <a:pt x="1676" y="1327"/>
                          <a:pt x="1332" y="1327"/>
                        </a:cubicBezTo>
                        <a:cubicBezTo>
                          <a:pt x="1194" y="1327"/>
                          <a:pt x="1042" y="1305"/>
                          <a:pt x="878" y="1253"/>
                        </a:cubicBezTo>
                        <a:cubicBezTo>
                          <a:pt x="346" y="1086"/>
                          <a:pt x="158" y="10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3" name="Google Shape;1712;p38">
                    <a:extLst>
                      <a:ext uri="{FF2B5EF4-FFF2-40B4-BE49-F238E27FC236}">
                        <a16:creationId xmlns:a16="http://schemas.microsoft.com/office/drawing/2014/main" id="{17C977BF-F36A-C5C1-0AAE-06773A6A60A6}"/>
                      </a:ext>
                    </a:extLst>
                  </p:cNvPr>
                  <p:cNvSpPr/>
                  <p:nvPr/>
                </p:nvSpPr>
                <p:spPr>
                  <a:xfrm flipH="1">
                    <a:off x="6912427" y="4565496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4" y="1"/>
                        </a:moveTo>
                        <a:cubicBezTo>
                          <a:pt x="879" y="1"/>
                          <a:pt x="275" y="115"/>
                          <a:pt x="24" y="939"/>
                        </a:cubicBezTo>
                        <a:cubicBezTo>
                          <a:pt x="0" y="1025"/>
                          <a:pt x="49" y="1113"/>
                          <a:pt x="131" y="1137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3" y="1144"/>
                          <a:pt x="307" y="1100"/>
                          <a:pt x="328" y="1031"/>
                        </a:cubicBezTo>
                        <a:cubicBezTo>
                          <a:pt x="518" y="402"/>
                          <a:pt x="944" y="312"/>
                          <a:pt x="1175" y="312"/>
                        </a:cubicBezTo>
                        <a:cubicBezTo>
                          <a:pt x="1251" y="312"/>
                          <a:pt x="1306" y="321"/>
                          <a:pt x="1325" y="325"/>
                        </a:cubicBezTo>
                        <a:cubicBezTo>
                          <a:pt x="1337" y="328"/>
                          <a:pt x="1349" y="329"/>
                          <a:pt x="1361" y="329"/>
                        </a:cubicBezTo>
                        <a:cubicBezTo>
                          <a:pt x="1433" y="329"/>
                          <a:pt x="1498" y="278"/>
                          <a:pt x="1513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0" y="17"/>
                          <a:pt x="1313" y="1"/>
                          <a:pt x="1194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1713;p38">
                    <a:extLst>
                      <a:ext uri="{FF2B5EF4-FFF2-40B4-BE49-F238E27FC236}">
                        <a16:creationId xmlns:a16="http://schemas.microsoft.com/office/drawing/2014/main" id="{DFBE3D71-BB2E-FAE2-B138-F4F7724A9BCA}"/>
                      </a:ext>
                    </a:extLst>
                  </p:cNvPr>
                  <p:cNvSpPr/>
                  <p:nvPr/>
                </p:nvSpPr>
                <p:spPr>
                  <a:xfrm flipH="1">
                    <a:off x="6889266" y="4585177"/>
                    <a:ext cx="77182" cy="5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" h="895" extrusionOk="0">
                        <a:moveTo>
                          <a:pt x="1194" y="0"/>
                        </a:moveTo>
                        <a:cubicBezTo>
                          <a:pt x="1192" y="0"/>
                          <a:pt x="1190" y="0"/>
                          <a:pt x="1189" y="0"/>
                        </a:cubicBezTo>
                        <a:cubicBezTo>
                          <a:pt x="1154" y="4"/>
                          <a:pt x="325" y="27"/>
                          <a:pt x="35" y="673"/>
                        </a:cubicBezTo>
                        <a:cubicBezTo>
                          <a:pt x="1" y="755"/>
                          <a:pt x="38" y="847"/>
                          <a:pt x="117" y="881"/>
                        </a:cubicBezTo>
                        <a:cubicBezTo>
                          <a:pt x="137" y="891"/>
                          <a:pt x="161" y="894"/>
                          <a:pt x="182" y="894"/>
                        </a:cubicBezTo>
                        <a:cubicBezTo>
                          <a:pt x="243" y="894"/>
                          <a:pt x="301" y="861"/>
                          <a:pt x="325" y="802"/>
                        </a:cubicBezTo>
                        <a:cubicBezTo>
                          <a:pt x="530" y="341"/>
                          <a:pt x="1185" y="317"/>
                          <a:pt x="1198" y="317"/>
                        </a:cubicBezTo>
                        <a:cubicBezTo>
                          <a:pt x="1284" y="314"/>
                          <a:pt x="1352" y="243"/>
                          <a:pt x="1352" y="157"/>
                        </a:cubicBezTo>
                        <a:cubicBezTo>
                          <a:pt x="1349" y="70"/>
                          <a:pt x="1277" y="0"/>
                          <a:pt x="1194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1714;p38">
                    <a:extLst>
                      <a:ext uri="{FF2B5EF4-FFF2-40B4-BE49-F238E27FC236}">
                        <a16:creationId xmlns:a16="http://schemas.microsoft.com/office/drawing/2014/main" id="{6C56E3FE-B0AC-E548-1950-CDB3832DD645}"/>
                      </a:ext>
                    </a:extLst>
                  </p:cNvPr>
                  <p:cNvSpPr/>
                  <p:nvPr/>
                </p:nvSpPr>
                <p:spPr>
                  <a:xfrm flipH="1">
                    <a:off x="6879116" y="4733725"/>
                    <a:ext cx="332686" cy="72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2" h="1271" extrusionOk="0">
                        <a:moveTo>
                          <a:pt x="342" y="1"/>
                        </a:moveTo>
                        <a:cubicBezTo>
                          <a:pt x="342" y="1"/>
                          <a:pt x="127" y="97"/>
                          <a:pt x="137" y="281"/>
                        </a:cubicBezTo>
                        <a:cubicBezTo>
                          <a:pt x="147" y="461"/>
                          <a:pt x="1" y="888"/>
                          <a:pt x="676" y="936"/>
                        </a:cubicBezTo>
                        <a:cubicBezTo>
                          <a:pt x="1285" y="977"/>
                          <a:pt x="3644" y="1271"/>
                          <a:pt x="4668" y="1271"/>
                        </a:cubicBezTo>
                        <a:cubicBezTo>
                          <a:pt x="4840" y="1271"/>
                          <a:pt x="4974" y="1263"/>
                          <a:pt x="5056" y="1244"/>
                        </a:cubicBezTo>
                        <a:cubicBezTo>
                          <a:pt x="5261" y="1226"/>
                          <a:pt x="5663" y="1127"/>
                          <a:pt x="5704" y="943"/>
                        </a:cubicBezTo>
                        <a:cubicBezTo>
                          <a:pt x="5831" y="352"/>
                          <a:pt x="5558" y="264"/>
                          <a:pt x="5558" y="264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1715;p38">
                    <a:extLst>
                      <a:ext uri="{FF2B5EF4-FFF2-40B4-BE49-F238E27FC236}">
                        <a16:creationId xmlns:a16="http://schemas.microsoft.com/office/drawing/2014/main" id="{339A93C8-9ED6-4556-64CA-72108652EAE4}"/>
                      </a:ext>
                    </a:extLst>
                  </p:cNvPr>
                  <p:cNvSpPr/>
                  <p:nvPr/>
                </p:nvSpPr>
                <p:spPr>
                  <a:xfrm flipH="1">
                    <a:off x="6975750" y="4572513"/>
                    <a:ext cx="227495" cy="194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8" h="3415" extrusionOk="0">
                        <a:moveTo>
                          <a:pt x="2431" y="0"/>
                        </a:moveTo>
                        <a:lnTo>
                          <a:pt x="451" y="137"/>
                        </a:lnTo>
                        <a:cubicBezTo>
                          <a:pt x="451" y="137"/>
                          <a:pt x="516" y="1110"/>
                          <a:pt x="325" y="1813"/>
                        </a:cubicBezTo>
                        <a:cubicBezTo>
                          <a:pt x="131" y="2513"/>
                          <a:pt x="0" y="3233"/>
                          <a:pt x="1042" y="3277"/>
                        </a:cubicBezTo>
                        <a:lnTo>
                          <a:pt x="2855" y="3414"/>
                        </a:lnTo>
                        <a:cubicBezTo>
                          <a:pt x="2855" y="3414"/>
                          <a:pt x="2820" y="1577"/>
                          <a:pt x="3988" y="1472"/>
                        </a:cubicBezTo>
                        <a:cubicBezTo>
                          <a:pt x="3988" y="1472"/>
                          <a:pt x="2502" y="1185"/>
                          <a:pt x="2431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1716;p38">
                    <a:extLst>
                      <a:ext uri="{FF2B5EF4-FFF2-40B4-BE49-F238E27FC236}">
                        <a16:creationId xmlns:a16="http://schemas.microsoft.com/office/drawing/2014/main" id="{F3037537-DFA6-C8C1-B038-136840EDA242}"/>
                      </a:ext>
                    </a:extLst>
                  </p:cNvPr>
                  <p:cNvSpPr/>
                  <p:nvPr/>
                </p:nvSpPr>
                <p:spPr>
                  <a:xfrm flipH="1">
                    <a:off x="7138727" y="4677078"/>
                    <a:ext cx="45636" cy="5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" h="1049" extrusionOk="0">
                        <a:moveTo>
                          <a:pt x="373" y="0"/>
                        </a:moveTo>
                        <a:lnTo>
                          <a:pt x="236" y="311"/>
                        </a:lnTo>
                        <a:lnTo>
                          <a:pt x="0" y="311"/>
                        </a:lnTo>
                        <a:lnTo>
                          <a:pt x="141" y="574"/>
                        </a:lnTo>
                        <a:lnTo>
                          <a:pt x="55" y="942"/>
                        </a:lnTo>
                        <a:lnTo>
                          <a:pt x="349" y="731"/>
                        </a:lnTo>
                        <a:lnTo>
                          <a:pt x="608" y="1049"/>
                        </a:lnTo>
                        <a:lnTo>
                          <a:pt x="544" y="584"/>
                        </a:lnTo>
                        <a:lnTo>
                          <a:pt x="799" y="488"/>
                        </a:lnTo>
                        <a:lnTo>
                          <a:pt x="482" y="397"/>
                        </a:lnTo>
                        <a:lnTo>
                          <a:pt x="373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1717;p38">
                    <a:extLst>
                      <a:ext uri="{FF2B5EF4-FFF2-40B4-BE49-F238E27FC236}">
                        <a16:creationId xmlns:a16="http://schemas.microsoft.com/office/drawing/2014/main" id="{D88B49E5-1165-2E0E-4713-118F5A5723DB}"/>
                      </a:ext>
                    </a:extLst>
                  </p:cNvPr>
                  <p:cNvSpPr/>
                  <p:nvPr/>
                </p:nvSpPr>
                <p:spPr>
                  <a:xfrm flipH="1">
                    <a:off x="6884019" y="4655857"/>
                    <a:ext cx="166001" cy="124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2176" extrusionOk="0">
                        <a:moveTo>
                          <a:pt x="1503" y="1"/>
                        </a:moveTo>
                        <a:cubicBezTo>
                          <a:pt x="1304" y="1"/>
                          <a:pt x="1077" y="59"/>
                          <a:pt x="810" y="178"/>
                        </a:cubicBezTo>
                        <a:cubicBezTo>
                          <a:pt x="1" y="536"/>
                          <a:pt x="100" y="1816"/>
                          <a:pt x="100" y="1816"/>
                        </a:cubicBezTo>
                        <a:cubicBezTo>
                          <a:pt x="116" y="2097"/>
                          <a:pt x="726" y="2176"/>
                          <a:pt x="1318" y="2176"/>
                        </a:cubicBezTo>
                        <a:cubicBezTo>
                          <a:pt x="1762" y="2176"/>
                          <a:pt x="2195" y="2132"/>
                          <a:pt x="2360" y="2097"/>
                        </a:cubicBezTo>
                        <a:cubicBezTo>
                          <a:pt x="2739" y="2015"/>
                          <a:pt x="2909" y="1386"/>
                          <a:pt x="2486" y="704"/>
                        </a:cubicBezTo>
                        <a:cubicBezTo>
                          <a:pt x="2200" y="243"/>
                          <a:pt x="1909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9" name="Google Shape;1718;p38">
                    <a:extLst>
                      <a:ext uri="{FF2B5EF4-FFF2-40B4-BE49-F238E27FC236}">
                        <a16:creationId xmlns:a16="http://schemas.microsoft.com/office/drawing/2014/main" id="{11EBFDC6-96F6-2AB1-5231-F247188B9CE8}"/>
                      </a:ext>
                    </a:extLst>
                  </p:cNvPr>
                  <p:cNvSpPr/>
                  <p:nvPr/>
                </p:nvSpPr>
                <p:spPr>
                  <a:xfrm flipH="1">
                    <a:off x="7003758" y="4583009"/>
                    <a:ext cx="122590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" h="1486" extrusionOk="0">
                        <a:moveTo>
                          <a:pt x="158" y="1"/>
                        </a:moveTo>
                        <a:lnTo>
                          <a:pt x="1" y="28"/>
                        </a:lnTo>
                        <a:cubicBezTo>
                          <a:pt x="8" y="76"/>
                          <a:pt x="209" y="1206"/>
                          <a:pt x="831" y="1403"/>
                        </a:cubicBezTo>
                        <a:cubicBezTo>
                          <a:pt x="1008" y="1461"/>
                          <a:pt x="1179" y="1485"/>
                          <a:pt x="1332" y="1485"/>
                        </a:cubicBezTo>
                        <a:cubicBezTo>
                          <a:pt x="1718" y="1485"/>
                          <a:pt x="2022" y="1335"/>
                          <a:pt x="2148" y="1141"/>
                        </a:cubicBezTo>
                        <a:lnTo>
                          <a:pt x="2015" y="1052"/>
                        </a:lnTo>
                        <a:cubicBezTo>
                          <a:pt x="1925" y="1191"/>
                          <a:pt x="1678" y="1327"/>
                          <a:pt x="1334" y="1327"/>
                        </a:cubicBezTo>
                        <a:cubicBezTo>
                          <a:pt x="1196" y="1327"/>
                          <a:pt x="1043" y="1305"/>
                          <a:pt x="878" y="1253"/>
                        </a:cubicBezTo>
                        <a:cubicBezTo>
                          <a:pt x="349" y="1086"/>
                          <a:pt x="158" y="1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0" name="Google Shape;1719;p38">
                    <a:extLst>
                      <a:ext uri="{FF2B5EF4-FFF2-40B4-BE49-F238E27FC236}">
                        <a16:creationId xmlns:a16="http://schemas.microsoft.com/office/drawing/2014/main" id="{AF1289E0-F357-9783-3C43-67A20165D67E}"/>
                      </a:ext>
                    </a:extLst>
                  </p:cNvPr>
                  <p:cNvSpPr/>
                  <p:nvPr/>
                </p:nvSpPr>
                <p:spPr>
                  <a:xfrm flipH="1">
                    <a:off x="7023438" y="4606569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6" y="1"/>
                        </a:moveTo>
                        <a:cubicBezTo>
                          <a:pt x="882" y="1"/>
                          <a:pt x="279" y="116"/>
                          <a:pt x="28" y="943"/>
                        </a:cubicBezTo>
                        <a:cubicBezTo>
                          <a:pt x="0" y="1025"/>
                          <a:pt x="49" y="1113"/>
                          <a:pt x="131" y="1138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6" y="1144"/>
                          <a:pt x="308" y="1103"/>
                          <a:pt x="328" y="1035"/>
                        </a:cubicBezTo>
                        <a:cubicBezTo>
                          <a:pt x="521" y="407"/>
                          <a:pt x="945" y="314"/>
                          <a:pt x="1177" y="314"/>
                        </a:cubicBezTo>
                        <a:cubicBezTo>
                          <a:pt x="1253" y="314"/>
                          <a:pt x="1309" y="324"/>
                          <a:pt x="1329" y="328"/>
                        </a:cubicBezTo>
                        <a:cubicBezTo>
                          <a:pt x="1339" y="330"/>
                          <a:pt x="1350" y="331"/>
                          <a:pt x="1360" y="331"/>
                        </a:cubicBezTo>
                        <a:cubicBezTo>
                          <a:pt x="1433" y="331"/>
                          <a:pt x="1498" y="280"/>
                          <a:pt x="1516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1" y="17"/>
                          <a:pt x="1314" y="1"/>
                          <a:pt x="1196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1" name="Google Shape;1720;p38">
                    <a:extLst>
                      <a:ext uri="{FF2B5EF4-FFF2-40B4-BE49-F238E27FC236}">
                        <a16:creationId xmlns:a16="http://schemas.microsoft.com/office/drawing/2014/main" id="{C317D32D-0925-EB4F-8A66-19F79F91A23B}"/>
                      </a:ext>
                    </a:extLst>
                  </p:cNvPr>
                  <p:cNvSpPr/>
                  <p:nvPr/>
                </p:nvSpPr>
                <p:spPr>
                  <a:xfrm flipH="1">
                    <a:off x="7000106" y="4626250"/>
                    <a:ext cx="77353" cy="51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899" extrusionOk="0">
                        <a:moveTo>
                          <a:pt x="1192" y="1"/>
                        </a:moveTo>
                        <a:cubicBezTo>
                          <a:pt x="1154" y="4"/>
                          <a:pt x="325" y="28"/>
                          <a:pt x="39" y="673"/>
                        </a:cubicBezTo>
                        <a:cubicBezTo>
                          <a:pt x="1" y="755"/>
                          <a:pt x="39" y="847"/>
                          <a:pt x="117" y="885"/>
                        </a:cubicBezTo>
                        <a:cubicBezTo>
                          <a:pt x="138" y="891"/>
                          <a:pt x="161" y="898"/>
                          <a:pt x="182" y="898"/>
                        </a:cubicBezTo>
                        <a:cubicBezTo>
                          <a:pt x="243" y="898"/>
                          <a:pt x="302" y="861"/>
                          <a:pt x="329" y="803"/>
                        </a:cubicBezTo>
                        <a:cubicBezTo>
                          <a:pt x="533" y="342"/>
                          <a:pt x="1192" y="318"/>
                          <a:pt x="1199" y="318"/>
                        </a:cubicBezTo>
                        <a:cubicBezTo>
                          <a:pt x="1285" y="318"/>
                          <a:pt x="1356" y="243"/>
                          <a:pt x="1353" y="158"/>
                        </a:cubicBezTo>
                        <a:cubicBezTo>
                          <a:pt x="1349" y="69"/>
                          <a:pt x="1277" y="4"/>
                          <a:pt x="1192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2" name="Google Shape;1721;p38">
                    <a:extLst>
                      <a:ext uri="{FF2B5EF4-FFF2-40B4-BE49-F238E27FC236}">
                        <a16:creationId xmlns:a16="http://schemas.microsoft.com/office/drawing/2014/main" id="{9378F4EB-0FE7-F434-C163-FE056553747D}"/>
                      </a:ext>
                    </a:extLst>
                  </p:cNvPr>
                  <p:cNvSpPr/>
                  <p:nvPr/>
                </p:nvSpPr>
                <p:spPr>
                  <a:xfrm flipH="1">
                    <a:off x="6709351" y="2692905"/>
                    <a:ext cx="601368" cy="52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2" h="9269" extrusionOk="0">
                        <a:moveTo>
                          <a:pt x="6645" y="1"/>
                        </a:moveTo>
                        <a:cubicBezTo>
                          <a:pt x="5506" y="1"/>
                          <a:pt x="4402" y="359"/>
                          <a:pt x="3879" y="520"/>
                        </a:cubicBezTo>
                        <a:cubicBezTo>
                          <a:pt x="2967" y="800"/>
                          <a:pt x="561" y="2227"/>
                          <a:pt x="280" y="4043"/>
                        </a:cubicBezTo>
                        <a:cubicBezTo>
                          <a:pt x="0" y="5862"/>
                          <a:pt x="2288" y="8873"/>
                          <a:pt x="2346" y="9228"/>
                        </a:cubicBezTo>
                        <a:cubicBezTo>
                          <a:pt x="2350" y="9256"/>
                          <a:pt x="2401" y="9269"/>
                          <a:pt x="2490" y="9269"/>
                        </a:cubicBezTo>
                        <a:cubicBezTo>
                          <a:pt x="3555" y="9269"/>
                          <a:pt x="10121" y="7453"/>
                          <a:pt x="10121" y="7453"/>
                        </a:cubicBezTo>
                        <a:cubicBezTo>
                          <a:pt x="10121" y="7453"/>
                          <a:pt x="10542" y="2227"/>
                          <a:pt x="8992" y="800"/>
                        </a:cubicBezTo>
                        <a:cubicBezTo>
                          <a:pt x="8336" y="194"/>
                          <a:pt x="7481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3" name="Google Shape;1722;p38">
                    <a:extLst>
                      <a:ext uri="{FF2B5EF4-FFF2-40B4-BE49-F238E27FC236}">
                        <a16:creationId xmlns:a16="http://schemas.microsoft.com/office/drawing/2014/main" id="{21702795-B797-4746-850F-3FFBC7F41342}"/>
                      </a:ext>
                    </a:extLst>
                  </p:cNvPr>
                  <p:cNvSpPr/>
                  <p:nvPr/>
                </p:nvSpPr>
                <p:spPr>
                  <a:xfrm flipH="1">
                    <a:off x="7045060" y="2953319"/>
                    <a:ext cx="214432" cy="254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9" h="4459" extrusionOk="0">
                        <a:moveTo>
                          <a:pt x="1386" y="1"/>
                        </a:moveTo>
                        <a:cubicBezTo>
                          <a:pt x="1302" y="1"/>
                          <a:pt x="1220" y="23"/>
                          <a:pt x="1140" y="72"/>
                        </a:cubicBezTo>
                        <a:cubicBezTo>
                          <a:pt x="93" y="717"/>
                          <a:pt x="0" y="2048"/>
                          <a:pt x="0" y="2048"/>
                        </a:cubicBezTo>
                        <a:lnTo>
                          <a:pt x="1202" y="4458"/>
                        </a:lnTo>
                        <a:lnTo>
                          <a:pt x="3759" y="3400"/>
                        </a:lnTo>
                        <a:cubicBezTo>
                          <a:pt x="3759" y="3400"/>
                          <a:pt x="2416" y="1"/>
                          <a:pt x="1386" y="1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4" name="Google Shape;1723;p38">
                    <a:extLst>
                      <a:ext uri="{FF2B5EF4-FFF2-40B4-BE49-F238E27FC236}">
                        <a16:creationId xmlns:a16="http://schemas.microsoft.com/office/drawing/2014/main" id="{32F05074-B768-B556-76ED-B193F25FB4DF}"/>
                      </a:ext>
                    </a:extLst>
                  </p:cNvPr>
                  <p:cNvSpPr/>
                  <p:nvPr/>
                </p:nvSpPr>
                <p:spPr>
                  <a:xfrm flipH="1">
                    <a:off x="6668850" y="3103921"/>
                    <a:ext cx="691328" cy="1379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9" h="24174" extrusionOk="0">
                        <a:moveTo>
                          <a:pt x="9345" y="1"/>
                        </a:moveTo>
                        <a:cubicBezTo>
                          <a:pt x="6833" y="1"/>
                          <a:pt x="3500" y="1145"/>
                          <a:pt x="2779" y="1590"/>
                        </a:cubicBezTo>
                        <a:cubicBezTo>
                          <a:pt x="2608" y="1696"/>
                          <a:pt x="3213" y="2921"/>
                          <a:pt x="3213" y="2921"/>
                        </a:cubicBezTo>
                        <a:cubicBezTo>
                          <a:pt x="3213" y="2921"/>
                          <a:pt x="219" y="5798"/>
                          <a:pt x="127" y="10270"/>
                        </a:cubicBezTo>
                        <a:cubicBezTo>
                          <a:pt x="0" y="16230"/>
                          <a:pt x="2595" y="23498"/>
                          <a:pt x="2595" y="23498"/>
                        </a:cubicBezTo>
                        <a:cubicBezTo>
                          <a:pt x="2595" y="23498"/>
                          <a:pt x="2803" y="24174"/>
                          <a:pt x="3943" y="24174"/>
                        </a:cubicBezTo>
                        <a:cubicBezTo>
                          <a:pt x="5086" y="24174"/>
                          <a:pt x="5879" y="23662"/>
                          <a:pt x="5879" y="23662"/>
                        </a:cubicBezTo>
                        <a:cubicBezTo>
                          <a:pt x="5929" y="23664"/>
                          <a:pt x="5978" y="23665"/>
                          <a:pt x="6026" y="23665"/>
                        </a:cubicBezTo>
                        <a:cubicBezTo>
                          <a:pt x="7377" y="23665"/>
                          <a:pt x="7506" y="22754"/>
                          <a:pt x="7506" y="22754"/>
                        </a:cubicBezTo>
                        <a:cubicBezTo>
                          <a:pt x="7763" y="21962"/>
                          <a:pt x="10022" y="16534"/>
                          <a:pt x="11070" y="11574"/>
                        </a:cubicBezTo>
                        <a:cubicBezTo>
                          <a:pt x="12119" y="6614"/>
                          <a:pt x="11654" y="1959"/>
                          <a:pt x="11675" y="1655"/>
                        </a:cubicBezTo>
                        <a:cubicBezTo>
                          <a:pt x="11699" y="1351"/>
                          <a:pt x="11675" y="607"/>
                          <a:pt x="11675" y="607"/>
                        </a:cubicBezTo>
                        <a:cubicBezTo>
                          <a:pt x="11147" y="168"/>
                          <a:pt x="10306" y="1"/>
                          <a:pt x="9345" y="1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5" name="Google Shape;1724;p38">
                    <a:extLst>
                      <a:ext uri="{FF2B5EF4-FFF2-40B4-BE49-F238E27FC236}">
                        <a16:creationId xmlns:a16="http://schemas.microsoft.com/office/drawing/2014/main" id="{497F6989-0AD3-BF92-510C-F27337FFD73E}"/>
                      </a:ext>
                    </a:extLst>
                  </p:cNvPr>
                  <p:cNvSpPr/>
                  <p:nvPr/>
                </p:nvSpPr>
                <p:spPr>
                  <a:xfrm flipH="1">
                    <a:off x="6700958" y="3139061"/>
                    <a:ext cx="92185" cy="221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3875" extrusionOk="0">
                        <a:moveTo>
                          <a:pt x="1524" y="1"/>
                        </a:moveTo>
                        <a:cubicBezTo>
                          <a:pt x="1478" y="1"/>
                          <a:pt x="1442" y="35"/>
                          <a:pt x="1445" y="79"/>
                        </a:cubicBezTo>
                        <a:cubicBezTo>
                          <a:pt x="1462" y="1721"/>
                          <a:pt x="1373" y="3486"/>
                          <a:pt x="1196" y="3605"/>
                        </a:cubicBezTo>
                        <a:cubicBezTo>
                          <a:pt x="1043" y="3695"/>
                          <a:pt x="747" y="3719"/>
                          <a:pt x="490" y="3719"/>
                        </a:cubicBezTo>
                        <a:cubicBezTo>
                          <a:pt x="327" y="3719"/>
                          <a:pt x="179" y="3709"/>
                          <a:pt x="93" y="3701"/>
                        </a:cubicBezTo>
                        <a:cubicBezTo>
                          <a:pt x="89" y="3701"/>
                          <a:pt x="84" y="3700"/>
                          <a:pt x="80" y="3700"/>
                        </a:cubicBezTo>
                        <a:cubicBezTo>
                          <a:pt x="42" y="3700"/>
                          <a:pt x="11" y="3729"/>
                          <a:pt x="8" y="3769"/>
                        </a:cubicBezTo>
                        <a:cubicBezTo>
                          <a:pt x="0" y="3813"/>
                          <a:pt x="35" y="3851"/>
                          <a:pt x="76" y="3858"/>
                        </a:cubicBezTo>
                        <a:cubicBezTo>
                          <a:pt x="93" y="3858"/>
                          <a:pt x="274" y="3875"/>
                          <a:pt x="499" y="3875"/>
                        </a:cubicBezTo>
                        <a:cubicBezTo>
                          <a:pt x="766" y="3875"/>
                          <a:pt x="1089" y="3851"/>
                          <a:pt x="1274" y="3742"/>
                        </a:cubicBezTo>
                        <a:cubicBezTo>
                          <a:pt x="1615" y="3547"/>
                          <a:pt x="1612" y="888"/>
                          <a:pt x="1601" y="79"/>
                        </a:cubicBezTo>
                        <a:cubicBezTo>
                          <a:pt x="1601" y="35"/>
                          <a:pt x="1564" y="1"/>
                          <a:pt x="1524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6" name="Google Shape;1725;p38">
                    <a:extLst>
                      <a:ext uri="{FF2B5EF4-FFF2-40B4-BE49-F238E27FC236}">
                        <a16:creationId xmlns:a16="http://schemas.microsoft.com/office/drawing/2014/main" id="{4801D0E9-196B-1327-90D9-A78804021C79}"/>
                      </a:ext>
                    </a:extLst>
                  </p:cNvPr>
                  <p:cNvSpPr/>
                  <p:nvPr/>
                </p:nvSpPr>
                <p:spPr>
                  <a:xfrm flipH="1">
                    <a:off x="6709970" y="3134212"/>
                    <a:ext cx="23388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" h="861" extrusionOk="0">
                        <a:moveTo>
                          <a:pt x="205" y="0"/>
                        </a:moveTo>
                        <a:cubicBezTo>
                          <a:pt x="93" y="0"/>
                          <a:pt x="0" y="191"/>
                          <a:pt x="0" y="431"/>
                        </a:cubicBezTo>
                        <a:cubicBezTo>
                          <a:pt x="0" y="666"/>
                          <a:pt x="93" y="861"/>
                          <a:pt x="205" y="861"/>
                        </a:cubicBezTo>
                        <a:cubicBezTo>
                          <a:pt x="318" y="861"/>
                          <a:pt x="410" y="666"/>
                          <a:pt x="410" y="431"/>
                        </a:cubicBezTo>
                        <a:cubicBezTo>
                          <a:pt x="410" y="191"/>
                          <a:pt x="318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7" name="Google Shape;1726;p38">
                    <a:extLst>
                      <a:ext uri="{FF2B5EF4-FFF2-40B4-BE49-F238E27FC236}">
                        <a16:creationId xmlns:a16="http://schemas.microsoft.com/office/drawing/2014/main" id="{41B0F792-128B-B7FA-3700-46D729C59B14}"/>
                      </a:ext>
                    </a:extLst>
                  </p:cNvPr>
                  <p:cNvSpPr/>
                  <p:nvPr/>
                </p:nvSpPr>
                <p:spPr>
                  <a:xfrm flipH="1">
                    <a:off x="6744375" y="3189946"/>
                    <a:ext cx="437649" cy="85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2" h="1492" extrusionOk="0">
                        <a:moveTo>
                          <a:pt x="6523" y="1"/>
                        </a:moveTo>
                        <a:cubicBezTo>
                          <a:pt x="3032" y="1"/>
                          <a:pt x="90" y="1325"/>
                          <a:pt x="59" y="1341"/>
                        </a:cubicBezTo>
                        <a:cubicBezTo>
                          <a:pt x="18" y="1358"/>
                          <a:pt x="0" y="1406"/>
                          <a:pt x="18" y="1444"/>
                        </a:cubicBezTo>
                        <a:cubicBezTo>
                          <a:pt x="32" y="1475"/>
                          <a:pt x="62" y="1491"/>
                          <a:pt x="90" y="1491"/>
                        </a:cubicBezTo>
                        <a:cubicBezTo>
                          <a:pt x="103" y="1491"/>
                          <a:pt x="113" y="1488"/>
                          <a:pt x="123" y="1484"/>
                        </a:cubicBezTo>
                        <a:cubicBezTo>
                          <a:pt x="155" y="1469"/>
                          <a:pt x="3067" y="158"/>
                          <a:pt x="6523" y="158"/>
                        </a:cubicBezTo>
                        <a:cubicBezTo>
                          <a:pt x="6871" y="158"/>
                          <a:pt x="7225" y="171"/>
                          <a:pt x="7583" y="201"/>
                        </a:cubicBezTo>
                        <a:cubicBezTo>
                          <a:pt x="7585" y="201"/>
                          <a:pt x="7588" y="201"/>
                          <a:pt x="7590" y="201"/>
                        </a:cubicBezTo>
                        <a:cubicBezTo>
                          <a:pt x="7631" y="201"/>
                          <a:pt x="7665" y="171"/>
                          <a:pt x="7668" y="129"/>
                        </a:cubicBezTo>
                        <a:cubicBezTo>
                          <a:pt x="7671" y="85"/>
                          <a:pt x="7640" y="47"/>
                          <a:pt x="7596" y="44"/>
                        </a:cubicBezTo>
                        <a:cubicBezTo>
                          <a:pt x="7234" y="14"/>
                          <a:pt x="6876" y="1"/>
                          <a:pt x="652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8" name="Google Shape;1727;p38">
                    <a:extLst>
                      <a:ext uri="{FF2B5EF4-FFF2-40B4-BE49-F238E27FC236}">
                        <a16:creationId xmlns:a16="http://schemas.microsoft.com/office/drawing/2014/main" id="{9519A1DC-9779-E3F1-7F19-EACD10834E29}"/>
                      </a:ext>
                    </a:extLst>
                  </p:cNvPr>
                  <p:cNvSpPr/>
                  <p:nvPr/>
                </p:nvSpPr>
                <p:spPr>
                  <a:xfrm flipH="1">
                    <a:off x="7055555" y="3137521"/>
                    <a:ext cx="79521" cy="118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2080" extrusionOk="0">
                        <a:moveTo>
                          <a:pt x="1202" y="1"/>
                        </a:moveTo>
                        <a:lnTo>
                          <a:pt x="263" y="223"/>
                        </a:lnTo>
                        <a:cubicBezTo>
                          <a:pt x="1" y="1393"/>
                          <a:pt x="673" y="2079"/>
                          <a:pt x="673" y="2079"/>
                        </a:cubicBezTo>
                        <a:lnTo>
                          <a:pt x="1394" y="1878"/>
                        </a:lnTo>
                        <a:cubicBezTo>
                          <a:pt x="800" y="1226"/>
                          <a:pt x="1202" y="1"/>
                          <a:pt x="120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9" name="Google Shape;1728;p38">
                    <a:extLst>
                      <a:ext uri="{FF2B5EF4-FFF2-40B4-BE49-F238E27FC236}">
                        <a16:creationId xmlns:a16="http://schemas.microsoft.com/office/drawing/2014/main" id="{42BAF62B-21C5-6FDB-DE4A-CF5888C0B55F}"/>
                      </a:ext>
                    </a:extLst>
                  </p:cNvPr>
                  <p:cNvSpPr/>
                  <p:nvPr/>
                </p:nvSpPr>
                <p:spPr>
                  <a:xfrm flipH="1">
                    <a:off x="7050706" y="3133071"/>
                    <a:ext cx="89047" cy="127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" h="2236" extrusionOk="0">
                        <a:moveTo>
                          <a:pt x="1172" y="188"/>
                        </a:moveTo>
                        <a:lnTo>
                          <a:pt x="1172" y="188"/>
                        </a:lnTo>
                        <a:cubicBezTo>
                          <a:pt x="1090" y="512"/>
                          <a:pt x="929" y="1352"/>
                          <a:pt x="1339" y="1911"/>
                        </a:cubicBezTo>
                        <a:lnTo>
                          <a:pt x="779" y="2069"/>
                        </a:lnTo>
                        <a:cubicBezTo>
                          <a:pt x="660" y="1922"/>
                          <a:pt x="219" y="1314"/>
                          <a:pt x="410" y="365"/>
                        </a:cubicBezTo>
                        <a:lnTo>
                          <a:pt x="1172" y="188"/>
                        </a:lnTo>
                        <a:close/>
                        <a:moveTo>
                          <a:pt x="1287" y="1"/>
                        </a:moveTo>
                        <a:cubicBezTo>
                          <a:pt x="1280" y="1"/>
                          <a:pt x="1273" y="2"/>
                          <a:pt x="1267" y="3"/>
                        </a:cubicBezTo>
                        <a:lnTo>
                          <a:pt x="324" y="222"/>
                        </a:lnTo>
                        <a:cubicBezTo>
                          <a:pt x="297" y="228"/>
                          <a:pt x="274" y="252"/>
                          <a:pt x="267" y="283"/>
                        </a:cubicBezTo>
                        <a:cubicBezTo>
                          <a:pt x="1" y="1484"/>
                          <a:pt x="669" y="2181"/>
                          <a:pt x="697" y="2212"/>
                        </a:cubicBezTo>
                        <a:cubicBezTo>
                          <a:pt x="714" y="2226"/>
                          <a:pt x="734" y="2236"/>
                          <a:pt x="755" y="2236"/>
                        </a:cubicBezTo>
                        <a:cubicBezTo>
                          <a:pt x="762" y="2236"/>
                          <a:pt x="768" y="2236"/>
                          <a:pt x="775" y="2232"/>
                        </a:cubicBezTo>
                        <a:lnTo>
                          <a:pt x="1496" y="2031"/>
                        </a:lnTo>
                        <a:cubicBezTo>
                          <a:pt x="1523" y="2024"/>
                          <a:pt x="1544" y="2004"/>
                          <a:pt x="1553" y="1976"/>
                        </a:cubicBezTo>
                        <a:cubicBezTo>
                          <a:pt x="1561" y="1952"/>
                          <a:pt x="1553" y="1922"/>
                          <a:pt x="1533" y="1901"/>
                        </a:cubicBezTo>
                        <a:cubicBezTo>
                          <a:pt x="977" y="1294"/>
                          <a:pt x="1356" y="116"/>
                          <a:pt x="1359" y="102"/>
                        </a:cubicBezTo>
                        <a:cubicBezTo>
                          <a:pt x="1369" y="75"/>
                          <a:pt x="1362" y="47"/>
                          <a:pt x="1345" y="27"/>
                        </a:cubicBezTo>
                        <a:cubicBezTo>
                          <a:pt x="1330" y="9"/>
                          <a:pt x="1308" y="1"/>
                          <a:pt x="1287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0" name="Google Shape;1729;p38">
                    <a:extLst>
                      <a:ext uri="{FF2B5EF4-FFF2-40B4-BE49-F238E27FC236}">
                        <a16:creationId xmlns:a16="http://schemas.microsoft.com/office/drawing/2014/main" id="{7605CCC8-EFF6-891D-A5AA-3C35F3F515E8}"/>
                      </a:ext>
                    </a:extLst>
                  </p:cNvPr>
                  <p:cNvSpPr/>
                  <p:nvPr/>
                </p:nvSpPr>
                <p:spPr>
                  <a:xfrm flipH="1">
                    <a:off x="6884988" y="3100498"/>
                    <a:ext cx="73075" cy="118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" h="2084" extrusionOk="0">
                        <a:moveTo>
                          <a:pt x="1281" y="1"/>
                        </a:moveTo>
                        <a:lnTo>
                          <a:pt x="416" y="127"/>
                        </a:lnTo>
                        <a:cubicBezTo>
                          <a:pt x="416" y="127"/>
                          <a:pt x="0" y="984"/>
                          <a:pt x="403" y="2083"/>
                        </a:cubicBezTo>
                        <a:lnTo>
                          <a:pt x="1141" y="1950"/>
                        </a:lnTo>
                        <a:cubicBezTo>
                          <a:pt x="1141" y="1950"/>
                          <a:pt x="867" y="913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1" name="Google Shape;1730;p38">
                    <a:extLst>
                      <a:ext uri="{FF2B5EF4-FFF2-40B4-BE49-F238E27FC236}">
                        <a16:creationId xmlns:a16="http://schemas.microsoft.com/office/drawing/2014/main" id="{EE14522E-58E9-AE8C-DB49-D6F3A60AF9ED}"/>
                      </a:ext>
                    </a:extLst>
                  </p:cNvPr>
                  <p:cNvSpPr/>
                  <p:nvPr/>
                </p:nvSpPr>
                <p:spPr>
                  <a:xfrm flipH="1">
                    <a:off x="6880310" y="3095991"/>
                    <a:ext cx="82430" cy="128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2245" extrusionOk="0">
                        <a:moveTo>
                          <a:pt x="1236" y="179"/>
                        </a:moveTo>
                        <a:lnTo>
                          <a:pt x="1236" y="179"/>
                        </a:lnTo>
                        <a:cubicBezTo>
                          <a:pt x="949" y="926"/>
                          <a:pt x="1072" y="1712"/>
                          <a:pt x="1127" y="1967"/>
                        </a:cubicBezTo>
                        <a:lnTo>
                          <a:pt x="539" y="2073"/>
                        </a:lnTo>
                        <a:cubicBezTo>
                          <a:pt x="232" y="1176"/>
                          <a:pt x="485" y="448"/>
                          <a:pt x="553" y="278"/>
                        </a:cubicBezTo>
                        <a:lnTo>
                          <a:pt x="1236" y="179"/>
                        </a:lnTo>
                        <a:close/>
                        <a:moveTo>
                          <a:pt x="1360" y="0"/>
                        </a:moveTo>
                        <a:cubicBezTo>
                          <a:pt x="1356" y="0"/>
                          <a:pt x="1352" y="1"/>
                          <a:pt x="1349" y="1"/>
                        </a:cubicBezTo>
                        <a:lnTo>
                          <a:pt x="489" y="127"/>
                        </a:lnTo>
                        <a:cubicBezTo>
                          <a:pt x="462" y="131"/>
                          <a:pt x="441" y="148"/>
                          <a:pt x="430" y="172"/>
                        </a:cubicBezTo>
                        <a:cubicBezTo>
                          <a:pt x="410" y="206"/>
                          <a:pt x="0" y="1069"/>
                          <a:pt x="413" y="2189"/>
                        </a:cubicBezTo>
                        <a:cubicBezTo>
                          <a:pt x="424" y="2224"/>
                          <a:pt x="454" y="2244"/>
                          <a:pt x="485" y="2244"/>
                        </a:cubicBezTo>
                        <a:cubicBezTo>
                          <a:pt x="492" y="2244"/>
                          <a:pt x="495" y="2244"/>
                          <a:pt x="503" y="2241"/>
                        </a:cubicBezTo>
                        <a:lnTo>
                          <a:pt x="1236" y="2107"/>
                        </a:lnTo>
                        <a:cubicBezTo>
                          <a:pt x="1256" y="2104"/>
                          <a:pt x="1277" y="2090"/>
                          <a:pt x="1287" y="2073"/>
                        </a:cubicBezTo>
                        <a:cubicBezTo>
                          <a:pt x="1301" y="2053"/>
                          <a:pt x="1305" y="2029"/>
                          <a:pt x="1297" y="2008"/>
                        </a:cubicBezTo>
                        <a:cubicBezTo>
                          <a:pt x="1294" y="1998"/>
                          <a:pt x="1038" y="984"/>
                          <a:pt x="1434" y="111"/>
                        </a:cubicBezTo>
                        <a:cubicBezTo>
                          <a:pt x="1445" y="86"/>
                          <a:pt x="1441" y="56"/>
                          <a:pt x="1424" y="32"/>
                        </a:cubicBezTo>
                        <a:cubicBezTo>
                          <a:pt x="1409" y="11"/>
                          <a:pt x="1386" y="0"/>
                          <a:pt x="136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2" name="Google Shape;1731;p38">
                    <a:extLst>
                      <a:ext uri="{FF2B5EF4-FFF2-40B4-BE49-F238E27FC236}">
                        <a16:creationId xmlns:a16="http://schemas.microsoft.com/office/drawing/2014/main" id="{FAFCF873-D3AF-B44B-6B45-18FFBBFB5A73}"/>
                      </a:ext>
                    </a:extLst>
                  </p:cNvPr>
                  <p:cNvSpPr/>
                  <p:nvPr/>
                </p:nvSpPr>
                <p:spPr>
                  <a:xfrm flipH="1">
                    <a:off x="7010205" y="3297535"/>
                    <a:ext cx="218768" cy="21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5" h="3835" extrusionOk="0">
                        <a:moveTo>
                          <a:pt x="3043" y="1"/>
                        </a:moveTo>
                        <a:cubicBezTo>
                          <a:pt x="3035" y="1"/>
                          <a:pt x="3027" y="2"/>
                          <a:pt x="3019" y="5"/>
                        </a:cubicBezTo>
                        <a:cubicBezTo>
                          <a:pt x="2978" y="15"/>
                          <a:pt x="2950" y="60"/>
                          <a:pt x="2964" y="104"/>
                        </a:cubicBezTo>
                        <a:cubicBezTo>
                          <a:pt x="2994" y="203"/>
                          <a:pt x="3637" y="2595"/>
                          <a:pt x="66" y="3681"/>
                        </a:cubicBezTo>
                        <a:cubicBezTo>
                          <a:pt x="25" y="3695"/>
                          <a:pt x="1" y="3739"/>
                          <a:pt x="15" y="3780"/>
                        </a:cubicBezTo>
                        <a:cubicBezTo>
                          <a:pt x="25" y="3814"/>
                          <a:pt x="56" y="3835"/>
                          <a:pt x="90" y="3835"/>
                        </a:cubicBezTo>
                        <a:cubicBezTo>
                          <a:pt x="97" y="3835"/>
                          <a:pt x="103" y="3835"/>
                          <a:pt x="114" y="3832"/>
                        </a:cubicBezTo>
                        <a:cubicBezTo>
                          <a:pt x="3834" y="2702"/>
                          <a:pt x="3125" y="83"/>
                          <a:pt x="3117" y="60"/>
                        </a:cubicBezTo>
                        <a:cubicBezTo>
                          <a:pt x="3107" y="23"/>
                          <a:pt x="3076" y="1"/>
                          <a:pt x="304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3" name="Google Shape;1732;p38">
                    <a:extLst>
                      <a:ext uri="{FF2B5EF4-FFF2-40B4-BE49-F238E27FC236}">
                        <a16:creationId xmlns:a16="http://schemas.microsoft.com/office/drawing/2014/main" id="{6A346399-7C26-4923-6EFC-8BCA318CD84C}"/>
                      </a:ext>
                    </a:extLst>
                  </p:cNvPr>
                  <p:cNvSpPr/>
                  <p:nvPr/>
                </p:nvSpPr>
                <p:spPr>
                  <a:xfrm flipH="1">
                    <a:off x="7128630" y="3256120"/>
                    <a:ext cx="37593" cy="39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91" extrusionOk="0">
                        <a:moveTo>
                          <a:pt x="123" y="0"/>
                        </a:moveTo>
                        <a:lnTo>
                          <a:pt x="79" y="85"/>
                        </a:lnTo>
                        <a:cubicBezTo>
                          <a:pt x="0" y="233"/>
                          <a:pt x="62" y="564"/>
                          <a:pt x="72" y="628"/>
                        </a:cubicBezTo>
                        <a:cubicBezTo>
                          <a:pt x="79" y="666"/>
                          <a:pt x="113" y="690"/>
                          <a:pt x="150" y="690"/>
                        </a:cubicBezTo>
                        <a:lnTo>
                          <a:pt x="164" y="690"/>
                        </a:lnTo>
                        <a:cubicBezTo>
                          <a:pt x="208" y="683"/>
                          <a:pt x="235" y="638"/>
                          <a:pt x="229" y="597"/>
                        </a:cubicBezTo>
                        <a:cubicBezTo>
                          <a:pt x="208" y="502"/>
                          <a:pt x="194" y="365"/>
                          <a:pt x="199" y="266"/>
                        </a:cubicBezTo>
                        <a:lnTo>
                          <a:pt x="199" y="266"/>
                        </a:lnTo>
                        <a:cubicBezTo>
                          <a:pt x="335" y="386"/>
                          <a:pt x="481" y="543"/>
                          <a:pt x="495" y="625"/>
                        </a:cubicBezTo>
                        <a:cubicBezTo>
                          <a:pt x="501" y="665"/>
                          <a:pt x="535" y="691"/>
                          <a:pt x="574" y="691"/>
                        </a:cubicBezTo>
                        <a:cubicBezTo>
                          <a:pt x="579" y="691"/>
                          <a:pt x="583" y="691"/>
                          <a:pt x="588" y="690"/>
                        </a:cubicBezTo>
                        <a:cubicBezTo>
                          <a:pt x="629" y="683"/>
                          <a:pt x="659" y="642"/>
                          <a:pt x="652" y="597"/>
                        </a:cubicBezTo>
                        <a:cubicBezTo>
                          <a:pt x="618" y="400"/>
                          <a:pt x="270" y="113"/>
                          <a:pt x="199" y="58"/>
                        </a:cubicBez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4" name="Google Shape;1733;p38">
                    <a:extLst>
                      <a:ext uri="{FF2B5EF4-FFF2-40B4-BE49-F238E27FC236}">
                        <a16:creationId xmlns:a16="http://schemas.microsoft.com/office/drawing/2014/main" id="{7A49CDB9-7A27-8C98-B208-33E45EA75F3C}"/>
                      </a:ext>
                    </a:extLst>
                  </p:cNvPr>
                  <p:cNvSpPr/>
                  <p:nvPr/>
                </p:nvSpPr>
                <p:spPr>
                  <a:xfrm flipH="1">
                    <a:off x="6847222" y="3191429"/>
                    <a:ext cx="21278" cy="3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" h="572" extrusionOk="0">
                        <a:moveTo>
                          <a:pt x="282" y="1"/>
                        </a:moveTo>
                        <a:cubicBezTo>
                          <a:pt x="267" y="1"/>
                          <a:pt x="251" y="5"/>
                          <a:pt x="236" y="15"/>
                        </a:cubicBezTo>
                        <a:cubicBezTo>
                          <a:pt x="223" y="25"/>
                          <a:pt x="93" y="121"/>
                          <a:pt x="11" y="472"/>
                        </a:cubicBezTo>
                        <a:cubicBezTo>
                          <a:pt x="1" y="516"/>
                          <a:pt x="28" y="557"/>
                          <a:pt x="69" y="568"/>
                        </a:cubicBezTo>
                        <a:cubicBezTo>
                          <a:pt x="75" y="568"/>
                          <a:pt x="83" y="571"/>
                          <a:pt x="86" y="571"/>
                        </a:cubicBezTo>
                        <a:cubicBezTo>
                          <a:pt x="124" y="571"/>
                          <a:pt x="157" y="543"/>
                          <a:pt x="165" y="510"/>
                        </a:cubicBezTo>
                        <a:cubicBezTo>
                          <a:pt x="233" y="223"/>
                          <a:pt x="329" y="144"/>
                          <a:pt x="325" y="144"/>
                        </a:cubicBezTo>
                        <a:cubicBezTo>
                          <a:pt x="362" y="121"/>
                          <a:pt x="373" y="69"/>
                          <a:pt x="346" y="35"/>
                        </a:cubicBezTo>
                        <a:cubicBezTo>
                          <a:pt x="331" y="12"/>
                          <a:pt x="307" y="1"/>
                          <a:pt x="28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5" name="Google Shape;1734;p38">
                    <a:extLst>
                      <a:ext uri="{FF2B5EF4-FFF2-40B4-BE49-F238E27FC236}">
                        <a16:creationId xmlns:a16="http://schemas.microsoft.com/office/drawing/2014/main" id="{8A05A710-7581-7C1B-0FE2-8089DE13CF26}"/>
                      </a:ext>
                    </a:extLst>
                  </p:cNvPr>
                  <p:cNvSpPr/>
                  <p:nvPr/>
                </p:nvSpPr>
                <p:spPr>
                  <a:xfrm flipH="1">
                    <a:off x="6792690" y="3402385"/>
                    <a:ext cx="237022" cy="1055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" h="18509" extrusionOk="0">
                        <a:moveTo>
                          <a:pt x="4068" y="1"/>
                        </a:moveTo>
                        <a:cubicBezTo>
                          <a:pt x="4059" y="1"/>
                          <a:pt x="4048" y="3"/>
                          <a:pt x="4039" y="7"/>
                        </a:cubicBezTo>
                        <a:cubicBezTo>
                          <a:pt x="3489" y="222"/>
                          <a:pt x="3349" y="713"/>
                          <a:pt x="3196" y="1437"/>
                        </a:cubicBezTo>
                        <a:cubicBezTo>
                          <a:pt x="3045" y="2154"/>
                          <a:pt x="273" y="15979"/>
                          <a:pt x="7" y="18420"/>
                        </a:cubicBezTo>
                        <a:cubicBezTo>
                          <a:pt x="0" y="18464"/>
                          <a:pt x="31" y="18505"/>
                          <a:pt x="75" y="18508"/>
                        </a:cubicBezTo>
                        <a:lnTo>
                          <a:pt x="86" y="18508"/>
                        </a:lnTo>
                        <a:cubicBezTo>
                          <a:pt x="123" y="18508"/>
                          <a:pt x="157" y="18478"/>
                          <a:pt x="164" y="18440"/>
                        </a:cubicBezTo>
                        <a:cubicBezTo>
                          <a:pt x="423" y="16057"/>
                          <a:pt x="3205" y="2157"/>
                          <a:pt x="3352" y="1471"/>
                        </a:cubicBezTo>
                        <a:cubicBezTo>
                          <a:pt x="3495" y="775"/>
                          <a:pt x="3618" y="341"/>
                          <a:pt x="4097" y="154"/>
                        </a:cubicBezTo>
                        <a:cubicBezTo>
                          <a:pt x="4138" y="140"/>
                          <a:pt x="4155" y="92"/>
                          <a:pt x="4141" y="51"/>
                        </a:cubicBezTo>
                        <a:cubicBezTo>
                          <a:pt x="4128" y="20"/>
                          <a:pt x="4099" y="1"/>
                          <a:pt x="4068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6" name="Google Shape;1735;p38">
                    <a:extLst>
                      <a:ext uri="{FF2B5EF4-FFF2-40B4-BE49-F238E27FC236}">
                        <a16:creationId xmlns:a16="http://schemas.microsoft.com/office/drawing/2014/main" id="{083C6077-046B-5ABF-76CC-100F4A6B127C}"/>
                      </a:ext>
                    </a:extLst>
                  </p:cNvPr>
                  <p:cNvSpPr/>
                  <p:nvPr/>
                </p:nvSpPr>
                <p:spPr>
                  <a:xfrm flipH="1">
                    <a:off x="6909749" y="4378728"/>
                    <a:ext cx="331888" cy="216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8" h="3795" extrusionOk="0">
                        <a:moveTo>
                          <a:pt x="5576" y="1"/>
                        </a:moveTo>
                        <a:lnTo>
                          <a:pt x="5463" y="311"/>
                        </a:lnTo>
                        <a:cubicBezTo>
                          <a:pt x="5463" y="311"/>
                          <a:pt x="5149" y="772"/>
                          <a:pt x="4634" y="858"/>
                        </a:cubicBezTo>
                        <a:cubicBezTo>
                          <a:pt x="4566" y="869"/>
                          <a:pt x="4504" y="874"/>
                          <a:pt x="4446" y="874"/>
                        </a:cubicBezTo>
                        <a:cubicBezTo>
                          <a:pt x="4062" y="874"/>
                          <a:pt x="3889" y="659"/>
                          <a:pt x="3889" y="659"/>
                        </a:cubicBezTo>
                        <a:lnTo>
                          <a:pt x="3848" y="933"/>
                        </a:lnTo>
                        <a:cubicBezTo>
                          <a:pt x="3368" y="1402"/>
                          <a:pt x="2627" y="1597"/>
                          <a:pt x="1953" y="1597"/>
                        </a:cubicBezTo>
                        <a:cubicBezTo>
                          <a:pt x="1587" y="1597"/>
                          <a:pt x="1241" y="1540"/>
                          <a:pt x="968" y="1438"/>
                        </a:cubicBezTo>
                        <a:cubicBezTo>
                          <a:pt x="377" y="1216"/>
                          <a:pt x="431" y="913"/>
                          <a:pt x="431" y="913"/>
                        </a:cubicBezTo>
                        <a:cubicBezTo>
                          <a:pt x="431" y="913"/>
                          <a:pt x="429" y="912"/>
                          <a:pt x="425" y="912"/>
                        </a:cubicBezTo>
                        <a:cubicBezTo>
                          <a:pt x="393" y="912"/>
                          <a:pt x="243" y="921"/>
                          <a:pt x="131" y="1072"/>
                        </a:cubicBezTo>
                        <a:cubicBezTo>
                          <a:pt x="1" y="1247"/>
                          <a:pt x="288" y="2807"/>
                          <a:pt x="346" y="3281"/>
                        </a:cubicBezTo>
                        <a:cubicBezTo>
                          <a:pt x="386" y="3627"/>
                          <a:pt x="974" y="3795"/>
                          <a:pt x="1641" y="3795"/>
                        </a:cubicBezTo>
                        <a:cubicBezTo>
                          <a:pt x="1889" y="3795"/>
                          <a:pt x="2148" y="3771"/>
                          <a:pt x="2394" y="3725"/>
                        </a:cubicBezTo>
                        <a:cubicBezTo>
                          <a:pt x="3298" y="3555"/>
                          <a:pt x="3569" y="2752"/>
                          <a:pt x="3569" y="2752"/>
                        </a:cubicBezTo>
                        <a:cubicBezTo>
                          <a:pt x="3684" y="2880"/>
                          <a:pt x="4000" y="2943"/>
                          <a:pt x="4342" y="2943"/>
                        </a:cubicBezTo>
                        <a:cubicBezTo>
                          <a:pt x="4768" y="2943"/>
                          <a:pt x="5234" y="2845"/>
                          <a:pt x="5405" y="2649"/>
                        </a:cubicBezTo>
                        <a:cubicBezTo>
                          <a:pt x="5682" y="2336"/>
                          <a:pt x="5764" y="786"/>
                          <a:pt x="5791" y="445"/>
                        </a:cubicBezTo>
                        <a:cubicBezTo>
                          <a:pt x="5818" y="100"/>
                          <a:pt x="5576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7" name="Google Shape;1736;p38">
                    <a:extLst>
                      <a:ext uri="{FF2B5EF4-FFF2-40B4-BE49-F238E27FC236}">
                        <a16:creationId xmlns:a16="http://schemas.microsoft.com/office/drawing/2014/main" id="{4EF8B298-BE4C-C511-A31D-0C7604A1B95D}"/>
                      </a:ext>
                    </a:extLst>
                  </p:cNvPr>
                  <p:cNvSpPr/>
                  <p:nvPr/>
                </p:nvSpPr>
                <p:spPr>
                  <a:xfrm flipH="1">
                    <a:off x="7013511" y="4402230"/>
                    <a:ext cx="28865" cy="135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" h="2375" extrusionOk="0">
                        <a:moveTo>
                          <a:pt x="422" y="1"/>
                        </a:moveTo>
                        <a:cubicBezTo>
                          <a:pt x="382" y="1"/>
                          <a:pt x="348" y="29"/>
                          <a:pt x="342" y="70"/>
                        </a:cubicBezTo>
                        <a:lnTo>
                          <a:pt x="7" y="2282"/>
                        </a:lnTo>
                        <a:cubicBezTo>
                          <a:pt x="0" y="2327"/>
                          <a:pt x="27" y="2368"/>
                          <a:pt x="72" y="2374"/>
                        </a:cubicBezTo>
                        <a:lnTo>
                          <a:pt x="82" y="2374"/>
                        </a:lnTo>
                        <a:cubicBezTo>
                          <a:pt x="123" y="2374"/>
                          <a:pt x="158" y="2347"/>
                          <a:pt x="161" y="2306"/>
                        </a:cubicBezTo>
                        <a:lnTo>
                          <a:pt x="498" y="94"/>
                        </a:lnTo>
                        <a:cubicBezTo>
                          <a:pt x="506" y="50"/>
                          <a:pt x="475" y="9"/>
                          <a:pt x="434" y="2"/>
                        </a:cubicBezTo>
                        <a:cubicBezTo>
                          <a:pt x="430" y="1"/>
                          <a:pt x="426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8" name="Google Shape;1737;p38">
                    <a:extLst>
                      <a:ext uri="{FF2B5EF4-FFF2-40B4-BE49-F238E27FC236}">
                        <a16:creationId xmlns:a16="http://schemas.microsoft.com/office/drawing/2014/main" id="{ABA9921B-6109-D450-90A7-5796A18FF635}"/>
                      </a:ext>
                    </a:extLst>
                  </p:cNvPr>
                  <p:cNvSpPr/>
                  <p:nvPr/>
                </p:nvSpPr>
                <p:spPr>
                  <a:xfrm flipH="1">
                    <a:off x="7234850" y="3369356"/>
                    <a:ext cx="64803" cy="52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" h="915" extrusionOk="0">
                        <a:moveTo>
                          <a:pt x="403" y="1"/>
                        </a:moveTo>
                        <a:cubicBezTo>
                          <a:pt x="375" y="1"/>
                          <a:pt x="348" y="6"/>
                          <a:pt x="321" y="19"/>
                        </a:cubicBezTo>
                        <a:cubicBezTo>
                          <a:pt x="0" y="173"/>
                          <a:pt x="344" y="914"/>
                          <a:pt x="635" y="914"/>
                        </a:cubicBezTo>
                        <a:cubicBezTo>
                          <a:pt x="646" y="914"/>
                          <a:pt x="658" y="913"/>
                          <a:pt x="670" y="910"/>
                        </a:cubicBezTo>
                        <a:cubicBezTo>
                          <a:pt x="1136" y="809"/>
                          <a:pt x="734" y="1"/>
                          <a:pt x="403" y="1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9" name="Google Shape;1738;p38">
                    <a:extLst>
                      <a:ext uri="{FF2B5EF4-FFF2-40B4-BE49-F238E27FC236}">
                        <a16:creationId xmlns:a16="http://schemas.microsoft.com/office/drawing/2014/main" id="{9EDADA3D-3CAC-09A4-3E6C-54C9BBE8B136}"/>
                      </a:ext>
                    </a:extLst>
                  </p:cNvPr>
                  <p:cNvSpPr/>
                  <p:nvPr/>
                </p:nvSpPr>
                <p:spPr>
                  <a:xfrm flipH="1">
                    <a:off x="7215911" y="3350531"/>
                    <a:ext cx="65031" cy="52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" h="913" extrusionOk="0">
                        <a:moveTo>
                          <a:pt x="406" y="0"/>
                        </a:moveTo>
                        <a:cubicBezTo>
                          <a:pt x="378" y="0"/>
                          <a:pt x="351" y="6"/>
                          <a:pt x="325" y="18"/>
                        </a:cubicBezTo>
                        <a:cubicBezTo>
                          <a:pt x="0" y="172"/>
                          <a:pt x="343" y="912"/>
                          <a:pt x="638" y="912"/>
                        </a:cubicBezTo>
                        <a:cubicBezTo>
                          <a:pt x="650" y="912"/>
                          <a:pt x="662" y="911"/>
                          <a:pt x="673" y="909"/>
                        </a:cubicBezTo>
                        <a:cubicBezTo>
                          <a:pt x="1139" y="808"/>
                          <a:pt x="736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0" name="Google Shape;1739;p38">
                    <a:extLst>
                      <a:ext uri="{FF2B5EF4-FFF2-40B4-BE49-F238E27FC236}">
                        <a16:creationId xmlns:a16="http://schemas.microsoft.com/office/drawing/2014/main" id="{5F3668A5-6B18-D621-3A6E-926F10E6F11F}"/>
                      </a:ext>
                    </a:extLst>
                  </p:cNvPr>
                  <p:cNvSpPr/>
                  <p:nvPr/>
                </p:nvSpPr>
                <p:spPr>
                  <a:xfrm rot="4341851">
                    <a:off x="7307518" y="318335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1" name="Google Shape;1740;p38">
                    <a:extLst>
                      <a:ext uri="{FF2B5EF4-FFF2-40B4-BE49-F238E27FC236}">
                        <a16:creationId xmlns:a16="http://schemas.microsoft.com/office/drawing/2014/main" id="{CD20A8E3-8708-F52F-9D65-2DD23E9A166D}"/>
                      </a:ext>
                    </a:extLst>
                  </p:cNvPr>
                  <p:cNvSpPr/>
                  <p:nvPr/>
                </p:nvSpPr>
                <p:spPr>
                  <a:xfrm flipH="1">
                    <a:off x="7140497" y="3275972"/>
                    <a:ext cx="148203" cy="145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2557" extrusionOk="0">
                        <a:moveTo>
                          <a:pt x="1372" y="0"/>
                        </a:moveTo>
                        <a:cubicBezTo>
                          <a:pt x="1226" y="372"/>
                          <a:pt x="768" y="741"/>
                          <a:pt x="406" y="929"/>
                        </a:cubicBezTo>
                        <a:cubicBezTo>
                          <a:pt x="605" y="1735"/>
                          <a:pt x="0" y="2297"/>
                          <a:pt x="293" y="2499"/>
                        </a:cubicBezTo>
                        <a:cubicBezTo>
                          <a:pt x="354" y="2541"/>
                          <a:pt x="416" y="2557"/>
                          <a:pt x="476" y="2557"/>
                        </a:cubicBezTo>
                        <a:cubicBezTo>
                          <a:pt x="642" y="2557"/>
                          <a:pt x="785" y="2434"/>
                          <a:pt x="785" y="2434"/>
                        </a:cubicBezTo>
                        <a:cubicBezTo>
                          <a:pt x="785" y="2434"/>
                          <a:pt x="874" y="2542"/>
                          <a:pt x="1090" y="2542"/>
                        </a:cubicBezTo>
                        <a:cubicBezTo>
                          <a:pt x="1105" y="2542"/>
                          <a:pt x="1121" y="2541"/>
                          <a:pt x="1137" y="2540"/>
                        </a:cubicBezTo>
                        <a:cubicBezTo>
                          <a:pt x="1386" y="2523"/>
                          <a:pt x="1533" y="2223"/>
                          <a:pt x="1533" y="2223"/>
                        </a:cubicBezTo>
                        <a:cubicBezTo>
                          <a:pt x="1533" y="2223"/>
                          <a:pt x="1582" y="2238"/>
                          <a:pt x="1661" y="2238"/>
                        </a:cubicBezTo>
                        <a:cubicBezTo>
                          <a:pt x="1739" y="2238"/>
                          <a:pt x="1845" y="2223"/>
                          <a:pt x="1960" y="2161"/>
                        </a:cubicBezTo>
                        <a:cubicBezTo>
                          <a:pt x="2141" y="2066"/>
                          <a:pt x="2215" y="1656"/>
                          <a:pt x="2215" y="1656"/>
                        </a:cubicBezTo>
                        <a:cubicBezTo>
                          <a:pt x="2215" y="1656"/>
                          <a:pt x="2598" y="1448"/>
                          <a:pt x="2437" y="1147"/>
                        </a:cubicBezTo>
                        <a:cubicBezTo>
                          <a:pt x="2301" y="895"/>
                          <a:pt x="1639" y="287"/>
                          <a:pt x="13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2" name="Google Shape;1741;p38">
                    <a:extLst>
                      <a:ext uri="{FF2B5EF4-FFF2-40B4-BE49-F238E27FC236}">
                        <a16:creationId xmlns:a16="http://schemas.microsoft.com/office/drawing/2014/main" id="{DFBDAAF2-B381-78E9-66B5-ECB2937A7B74}"/>
                      </a:ext>
                    </a:extLst>
                  </p:cNvPr>
                  <p:cNvSpPr/>
                  <p:nvPr/>
                </p:nvSpPr>
                <p:spPr>
                  <a:xfrm flipH="1">
                    <a:off x="6839639" y="2617946"/>
                    <a:ext cx="276155" cy="104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1" h="1835" extrusionOk="0">
                        <a:moveTo>
                          <a:pt x="3269" y="1"/>
                        </a:moveTo>
                        <a:cubicBezTo>
                          <a:pt x="2709" y="1"/>
                          <a:pt x="1908" y="23"/>
                          <a:pt x="1056" y="134"/>
                        </a:cubicBezTo>
                        <a:cubicBezTo>
                          <a:pt x="0" y="274"/>
                          <a:pt x="462" y="1834"/>
                          <a:pt x="462" y="1834"/>
                        </a:cubicBezTo>
                        <a:cubicBezTo>
                          <a:pt x="462" y="1834"/>
                          <a:pt x="4640" y="1776"/>
                          <a:pt x="4742" y="1584"/>
                        </a:cubicBezTo>
                        <a:cubicBezTo>
                          <a:pt x="4841" y="1394"/>
                          <a:pt x="4786" y="765"/>
                          <a:pt x="4615" y="414"/>
                        </a:cubicBezTo>
                        <a:cubicBezTo>
                          <a:pt x="4492" y="158"/>
                          <a:pt x="4295" y="18"/>
                          <a:pt x="3827" y="7"/>
                        </a:cubicBezTo>
                        <a:cubicBezTo>
                          <a:pt x="3691" y="4"/>
                          <a:pt x="3500" y="1"/>
                          <a:pt x="3269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3" name="Google Shape;1742;p38">
                    <a:extLst>
                      <a:ext uri="{FF2B5EF4-FFF2-40B4-BE49-F238E27FC236}">
                        <a16:creationId xmlns:a16="http://schemas.microsoft.com/office/drawing/2014/main" id="{DA88744C-A27D-418C-2545-B593B6D751F3}"/>
                      </a:ext>
                    </a:extLst>
                  </p:cNvPr>
                  <p:cNvSpPr/>
                  <p:nvPr/>
                </p:nvSpPr>
                <p:spPr>
                  <a:xfrm flipH="1">
                    <a:off x="6603990" y="2017594"/>
                    <a:ext cx="760638" cy="616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4" h="10815" extrusionOk="0">
                        <a:moveTo>
                          <a:pt x="8359" y="0"/>
                        </a:moveTo>
                        <a:cubicBezTo>
                          <a:pt x="8359" y="0"/>
                          <a:pt x="6373" y="5141"/>
                          <a:pt x="3441" y="7398"/>
                        </a:cubicBezTo>
                        <a:cubicBezTo>
                          <a:pt x="3441" y="7398"/>
                          <a:pt x="2802" y="6968"/>
                          <a:pt x="2083" y="6968"/>
                        </a:cubicBezTo>
                        <a:cubicBezTo>
                          <a:pt x="1694" y="6968"/>
                          <a:pt x="1282" y="7093"/>
                          <a:pt x="935" y="7480"/>
                        </a:cubicBezTo>
                        <a:cubicBezTo>
                          <a:pt x="0" y="8525"/>
                          <a:pt x="764" y="10178"/>
                          <a:pt x="2687" y="10178"/>
                        </a:cubicBezTo>
                        <a:cubicBezTo>
                          <a:pt x="2793" y="10178"/>
                          <a:pt x="2902" y="10173"/>
                          <a:pt x="3014" y="10163"/>
                        </a:cubicBezTo>
                        <a:cubicBezTo>
                          <a:pt x="3391" y="10129"/>
                          <a:pt x="3708" y="10113"/>
                          <a:pt x="3977" y="10113"/>
                        </a:cubicBezTo>
                        <a:cubicBezTo>
                          <a:pt x="5246" y="10113"/>
                          <a:pt x="5420" y="10457"/>
                          <a:pt x="5594" y="10815"/>
                        </a:cubicBezTo>
                        <a:cubicBezTo>
                          <a:pt x="5594" y="10815"/>
                          <a:pt x="6711" y="10630"/>
                          <a:pt x="8169" y="10630"/>
                        </a:cubicBezTo>
                        <a:cubicBezTo>
                          <a:pt x="8169" y="10630"/>
                          <a:pt x="8032" y="9951"/>
                          <a:pt x="8940" y="9778"/>
                        </a:cubicBezTo>
                        <a:cubicBezTo>
                          <a:pt x="9848" y="9603"/>
                          <a:pt x="13313" y="8627"/>
                          <a:pt x="13327" y="6647"/>
                        </a:cubicBezTo>
                        <a:cubicBezTo>
                          <a:pt x="13333" y="5585"/>
                          <a:pt x="12862" y="4657"/>
                          <a:pt x="12927" y="3985"/>
                        </a:cubicBezTo>
                        <a:cubicBezTo>
                          <a:pt x="13043" y="2762"/>
                          <a:pt x="12418" y="254"/>
                          <a:pt x="835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4" name="Google Shape;1743;p38">
                    <a:extLst>
                      <a:ext uri="{FF2B5EF4-FFF2-40B4-BE49-F238E27FC236}">
                        <a16:creationId xmlns:a16="http://schemas.microsoft.com/office/drawing/2014/main" id="{4774D058-B0FC-13FC-A12F-FAECDF482952}"/>
                      </a:ext>
                    </a:extLst>
                  </p:cNvPr>
                  <p:cNvSpPr/>
                  <p:nvPr/>
                </p:nvSpPr>
                <p:spPr>
                  <a:xfrm flipH="1">
                    <a:off x="6913967" y="2228607"/>
                    <a:ext cx="87963" cy="52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2" h="925" extrusionOk="0">
                        <a:moveTo>
                          <a:pt x="1327" y="1"/>
                        </a:moveTo>
                        <a:cubicBezTo>
                          <a:pt x="996" y="1"/>
                          <a:pt x="0" y="708"/>
                          <a:pt x="145" y="866"/>
                        </a:cubicBezTo>
                        <a:cubicBezTo>
                          <a:pt x="182" y="907"/>
                          <a:pt x="236" y="925"/>
                          <a:pt x="301" y="925"/>
                        </a:cubicBezTo>
                        <a:cubicBezTo>
                          <a:pt x="704" y="925"/>
                          <a:pt x="1542" y="242"/>
                          <a:pt x="1418" y="40"/>
                        </a:cubicBezTo>
                        <a:cubicBezTo>
                          <a:pt x="1402" y="13"/>
                          <a:pt x="1370" y="1"/>
                          <a:pt x="1327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5" name="Google Shape;1744;p38">
                    <a:extLst>
                      <a:ext uri="{FF2B5EF4-FFF2-40B4-BE49-F238E27FC236}">
                        <a16:creationId xmlns:a16="http://schemas.microsoft.com/office/drawing/2014/main" id="{E0F7A695-A005-2B89-B7EA-49BEF6B92C99}"/>
                      </a:ext>
                    </a:extLst>
                  </p:cNvPr>
                  <p:cNvSpPr/>
                  <p:nvPr/>
                </p:nvSpPr>
                <p:spPr>
                  <a:xfrm flipH="1">
                    <a:off x="6625485" y="2209953"/>
                    <a:ext cx="46435" cy="23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7" extrusionOk="0">
                        <a:moveTo>
                          <a:pt x="211" y="1"/>
                        </a:moveTo>
                        <a:cubicBezTo>
                          <a:pt x="141" y="1"/>
                          <a:pt x="87" y="23"/>
                          <a:pt x="67" y="77"/>
                        </a:cubicBezTo>
                        <a:cubicBezTo>
                          <a:pt x="0" y="257"/>
                          <a:pt x="407" y="416"/>
                          <a:pt x="599" y="416"/>
                        </a:cubicBezTo>
                        <a:cubicBezTo>
                          <a:pt x="643" y="416"/>
                          <a:pt x="675" y="408"/>
                          <a:pt x="689" y="391"/>
                        </a:cubicBezTo>
                        <a:cubicBezTo>
                          <a:pt x="814" y="229"/>
                          <a:pt x="435" y="1"/>
                          <a:pt x="211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6" name="Google Shape;1745;p38">
                    <a:extLst>
                      <a:ext uri="{FF2B5EF4-FFF2-40B4-BE49-F238E27FC236}">
                        <a16:creationId xmlns:a16="http://schemas.microsoft.com/office/drawing/2014/main" id="{B90F66F7-6891-5277-7CF3-F887E19916BD}"/>
                      </a:ext>
                    </a:extLst>
                  </p:cNvPr>
                  <p:cNvSpPr/>
                  <p:nvPr/>
                </p:nvSpPr>
                <p:spPr>
                  <a:xfrm flipH="1">
                    <a:off x="6741689" y="2363350"/>
                    <a:ext cx="100913" cy="45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" h="801" extrusionOk="0">
                        <a:moveTo>
                          <a:pt x="92" y="0"/>
                        </a:moveTo>
                        <a:cubicBezTo>
                          <a:pt x="83" y="0"/>
                          <a:pt x="74" y="2"/>
                          <a:pt x="65" y="5"/>
                        </a:cubicBezTo>
                        <a:cubicBezTo>
                          <a:pt x="24" y="19"/>
                          <a:pt x="1" y="63"/>
                          <a:pt x="18" y="104"/>
                        </a:cubicBezTo>
                        <a:cubicBezTo>
                          <a:pt x="21" y="115"/>
                          <a:pt x="274" y="801"/>
                          <a:pt x="1162" y="801"/>
                        </a:cubicBezTo>
                        <a:cubicBezTo>
                          <a:pt x="1321" y="801"/>
                          <a:pt x="1499" y="777"/>
                          <a:pt x="1701" y="726"/>
                        </a:cubicBezTo>
                        <a:cubicBezTo>
                          <a:pt x="1742" y="716"/>
                          <a:pt x="1769" y="671"/>
                          <a:pt x="1756" y="630"/>
                        </a:cubicBezTo>
                        <a:cubicBezTo>
                          <a:pt x="1747" y="593"/>
                          <a:pt x="1716" y="570"/>
                          <a:pt x="1679" y="570"/>
                        </a:cubicBezTo>
                        <a:cubicBezTo>
                          <a:pt x="1673" y="570"/>
                          <a:pt x="1666" y="571"/>
                          <a:pt x="1660" y="572"/>
                        </a:cubicBezTo>
                        <a:cubicBezTo>
                          <a:pt x="1470" y="621"/>
                          <a:pt x="1302" y="642"/>
                          <a:pt x="1155" y="642"/>
                        </a:cubicBezTo>
                        <a:cubicBezTo>
                          <a:pt x="389" y="642"/>
                          <a:pt x="176" y="82"/>
                          <a:pt x="165" y="54"/>
                        </a:cubicBezTo>
                        <a:cubicBezTo>
                          <a:pt x="154" y="22"/>
                          <a:pt x="124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7" name="Google Shape;1746;p38">
                    <a:extLst>
                      <a:ext uri="{FF2B5EF4-FFF2-40B4-BE49-F238E27FC236}">
                        <a16:creationId xmlns:a16="http://schemas.microsoft.com/office/drawing/2014/main" id="{9A40955A-A693-8311-F4A9-95CD7FEE7537}"/>
                      </a:ext>
                    </a:extLst>
                  </p:cNvPr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8" name="Google Shape;1747;p38">
                    <a:extLst>
                      <a:ext uri="{FF2B5EF4-FFF2-40B4-BE49-F238E27FC236}">
                        <a16:creationId xmlns:a16="http://schemas.microsoft.com/office/drawing/2014/main" id="{BD8E789F-9677-D973-FF31-711D1280FFD2}"/>
                      </a:ext>
                    </a:extLst>
                  </p:cNvPr>
                  <p:cNvSpPr/>
                  <p:nvPr/>
                </p:nvSpPr>
                <p:spPr>
                  <a:xfrm flipH="1">
                    <a:off x="6648417" y="2275556"/>
                    <a:ext cx="6845" cy="11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7" extrusionOk="0">
                        <a:moveTo>
                          <a:pt x="51" y="1"/>
                        </a:moveTo>
                        <a:cubicBezTo>
                          <a:pt x="49" y="1"/>
                          <a:pt x="47" y="1"/>
                          <a:pt x="45" y="2"/>
                        </a:cubicBezTo>
                        <a:cubicBezTo>
                          <a:pt x="18" y="5"/>
                          <a:pt x="0" y="53"/>
                          <a:pt x="8" y="107"/>
                        </a:cubicBezTo>
                        <a:cubicBezTo>
                          <a:pt x="14" y="163"/>
                          <a:pt x="39" y="207"/>
                          <a:pt x="69" y="207"/>
                        </a:cubicBezTo>
                        <a:cubicBezTo>
                          <a:pt x="70" y="207"/>
                          <a:pt x="71" y="207"/>
                          <a:pt x="72" y="206"/>
                        </a:cubicBezTo>
                        <a:cubicBezTo>
                          <a:pt x="99" y="203"/>
                          <a:pt x="120" y="152"/>
                          <a:pt x="110" y="97"/>
                        </a:cubicBezTo>
                        <a:cubicBezTo>
                          <a:pt x="103" y="43"/>
                          <a:pt x="79" y="1"/>
                          <a:pt x="5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9" name="Google Shape;1748;p38">
                    <a:extLst>
                      <a:ext uri="{FF2B5EF4-FFF2-40B4-BE49-F238E27FC236}">
                        <a16:creationId xmlns:a16="http://schemas.microsoft.com/office/drawing/2014/main" id="{EDE7D59B-ECAA-01E8-76AB-3B2E3A2C12E6}"/>
                      </a:ext>
                    </a:extLst>
                  </p:cNvPr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0" name="Google Shape;1749;p38">
                    <a:extLst>
                      <a:ext uri="{FF2B5EF4-FFF2-40B4-BE49-F238E27FC236}">
                        <a16:creationId xmlns:a16="http://schemas.microsoft.com/office/drawing/2014/main" id="{8FEC131A-BB09-AE82-E9C8-50D4955F80FF}"/>
                      </a:ext>
                    </a:extLst>
                  </p:cNvPr>
                  <p:cNvSpPr/>
                  <p:nvPr/>
                </p:nvSpPr>
                <p:spPr>
                  <a:xfrm flipH="1">
                    <a:off x="6894342" y="2302653"/>
                    <a:ext cx="7815" cy="13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5" extrusionOk="0">
                        <a:moveTo>
                          <a:pt x="58" y="1"/>
                        </a:moveTo>
                        <a:cubicBezTo>
                          <a:pt x="57" y="1"/>
                          <a:pt x="56" y="1"/>
                          <a:pt x="55" y="1"/>
                        </a:cubicBez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5"/>
                          <a:pt x="47" y="234"/>
                          <a:pt x="77" y="234"/>
                        </a:cubicBezTo>
                        <a:cubicBezTo>
                          <a:pt x="78" y="234"/>
                          <a:pt x="80" y="234"/>
                          <a:pt x="82" y="234"/>
                        </a:cubicBez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7"/>
                          <a:pt x="8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1" name="Google Shape;1750;p38">
                    <a:extLst>
                      <a:ext uri="{FF2B5EF4-FFF2-40B4-BE49-F238E27FC236}">
                        <a16:creationId xmlns:a16="http://schemas.microsoft.com/office/drawing/2014/main" id="{D97ABDC2-F4B4-26E2-9DDB-18910D646B5D}"/>
                      </a:ext>
                    </a:extLst>
                  </p:cNvPr>
                  <p:cNvSpPr/>
                  <p:nvPr/>
                </p:nvSpPr>
                <p:spPr>
                  <a:xfrm flipH="1">
                    <a:off x="6913967" y="2228721"/>
                    <a:ext cx="87906" cy="5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1" h="926" extrusionOk="0">
                        <a:moveTo>
                          <a:pt x="1325" y="0"/>
                        </a:moveTo>
                        <a:cubicBezTo>
                          <a:pt x="994" y="0"/>
                          <a:pt x="1" y="706"/>
                          <a:pt x="144" y="864"/>
                        </a:cubicBezTo>
                        <a:cubicBezTo>
                          <a:pt x="178" y="905"/>
                          <a:pt x="233" y="925"/>
                          <a:pt x="301" y="925"/>
                        </a:cubicBezTo>
                        <a:cubicBezTo>
                          <a:pt x="704" y="925"/>
                          <a:pt x="1540" y="239"/>
                          <a:pt x="1417" y="38"/>
                        </a:cubicBezTo>
                        <a:cubicBezTo>
                          <a:pt x="1400" y="10"/>
                          <a:pt x="1369" y="0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2" name="Google Shape;1751;p38">
                    <a:extLst>
                      <a:ext uri="{FF2B5EF4-FFF2-40B4-BE49-F238E27FC236}">
                        <a16:creationId xmlns:a16="http://schemas.microsoft.com/office/drawing/2014/main" id="{BA24F841-2A6B-DCAD-3378-7A966731AC0E}"/>
                      </a:ext>
                    </a:extLst>
                  </p:cNvPr>
                  <p:cNvSpPr/>
                  <p:nvPr/>
                </p:nvSpPr>
                <p:spPr>
                  <a:xfrm flipH="1">
                    <a:off x="6804153" y="2363236"/>
                    <a:ext cx="38448" cy="38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" h="680" extrusionOk="0">
                        <a:moveTo>
                          <a:pt x="92" y="1"/>
                        </a:moveTo>
                        <a:cubicBezTo>
                          <a:pt x="83" y="1"/>
                          <a:pt x="72" y="4"/>
                          <a:pt x="65" y="7"/>
                        </a:cubicBezTo>
                        <a:cubicBezTo>
                          <a:pt x="24" y="21"/>
                          <a:pt x="1" y="65"/>
                          <a:pt x="18" y="106"/>
                        </a:cubicBezTo>
                        <a:cubicBezTo>
                          <a:pt x="18" y="114"/>
                          <a:pt x="158" y="486"/>
                          <a:pt x="581" y="680"/>
                        </a:cubicBezTo>
                        <a:cubicBezTo>
                          <a:pt x="612" y="639"/>
                          <a:pt x="642" y="595"/>
                          <a:pt x="673" y="554"/>
                        </a:cubicBezTo>
                        <a:cubicBezTo>
                          <a:pt x="294" y="393"/>
                          <a:pt x="174" y="76"/>
                          <a:pt x="165" y="56"/>
                        </a:cubicBezTo>
                        <a:cubicBezTo>
                          <a:pt x="154" y="21"/>
                          <a:pt x="124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3" name="Google Shape;1752;p38">
                    <a:extLst>
                      <a:ext uri="{FF2B5EF4-FFF2-40B4-BE49-F238E27FC236}">
                        <a16:creationId xmlns:a16="http://schemas.microsoft.com/office/drawing/2014/main" id="{DA8B345E-FB53-6D37-F076-E06269EA70F9}"/>
                      </a:ext>
                    </a:extLst>
                  </p:cNvPr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512" y="205"/>
                        </a:moveTo>
                        <a:cubicBezTo>
                          <a:pt x="543" y="205"/>
                          <a:pt x="574" y="253"/>
                          <a:pt x="580" y="315"/>
                        </a:cubicBezTo>
                        <a:cubicBezTo>
                          <a:pt x="591" y="379"/>
                          <a:pt x="570" y="434"/>
                          <a:pt x="536" y="438"/>
                        </a:cubicBezTo>
                        <a:lnTo>
                          <a:pt x="533" y="438"/>
                        </a:lnTo>
                        <a:cubicBezTo>
                          <a:pt x="502" y="438"/>
                          <a:pt x="471" y="393"/>
                          <a:pt x="464" y="328"/>
                        </a:cubicBezTo>
                        <a:cubicBezTo>
                          <a:pt x="454" y="266"/>
                          <a:pt x="475" y="208"/>
                          <a:pt x="509" y="205"/>
                        </a:cubicBezTo>
                        <a:close/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4" name="Google Shape;1753;p38">
                    <a:extLst>
                      <a:ext uri="{FF2B5EF4-FFF2-40B4-BE49-F238E27FC236}">
                        <a16:creationId xmlns:a16="http://schemas.microsoft.com/office/drawing/2014/main" id="{5E677BE8-3684-E863-D88F-3BB8D779D955}"/>
                      </a:ext>
                    </a:extLst>
                  </p:cNvPr>
                  <p:cNvSpPr/>
                  <p:nvPr/>
                </p:nvSpPr>
                <p:spPr>
                  <a:xfrm flipH="1">
                    <a:off x="6894342" y="2302653"/>
                    <a:ext cx="7815" cy="133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4" extrusionOk="0">
                        <a:moveTo>
                          <a:pt x="55" y="1"/>
                        </a:move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9"/>
                          <a:pt x="48" y="234"/>
                          <a:pt x="79" y="234"/>
                        </a:cubicBezTo>
                        <a:lnTo>
                          <a:pt x="82" y="234"/>
                        </a:ln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9"/>
                          <a:pt x="8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5" name="Google Shape;1754;p38">
                    <a:extLst>
                      <a:ext uri="{FF2B5EF4-FFF2-40B4-BE49-F238E27FC236}">
                        <a16:creationId xmlns:a16="http://schemas.microsoft.com/office/drawing/2014/main" id="{844105AB-B592-72F0-CF9A-C29BA00A9955}"/>
                      </a:ext>
                    </a:extLst>
                  </p:cNvPr>
                  <p:cNvSpPr/>
                  <p:nvPr/>
                </p:nvSpPr>
                <p:spPr>
                  <a:xfrm flipH="1">
                    <a:off x="7171644" y="2476244"/>
                    <a:ext cx="107758" cy="6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9" h="1209" extrusionOk="0">
                        <a:moveTo>
                          <a:pt x="977" y="0"/>
                        </a:moveTo>
                        <a:cubicBezTo>
                          <a:pt x="867" y="0"/>
                          <a:pt x="770" y="18"/>
                          <a:pt x="697" y="38"/>
                        </a:cubicBezTo>
                        <a:cubicBezTo>
                          <a:pt x="360" y="133"/>
                          <a:pt x="76" y="392"/>
                          <a:pt x="12" y="673"/>
                        </a:cubicBezTo>
                        <a:cubicBezTo>
                          <a:pt x="1" y="714"/>
                          <a:pt x="28" y="758"/>
                          <a:pt x="69" y="764"/>
                        </a:cubicBezTo>
                        <a:cubicBezTo>
                          <a:pt x="77" y="767"/>
                          <a:pt x="85" y="768"/>
                          <a:pt x="92" y="768"/>
                        </a:cubicBezTo>
                        <a:cubicBezTo>
                          <a:pt x="127" y="768"/>
                          <a:pt x="157" y="743"/>
                          <a:pt x="165" y="706"/>
                        </a:cubicBezTo>
                        <a:cubicBezTo>
                          <a:pt x="220" y="484"/>
                          <a:pt x="458" y="269"/>
                          <a:pt x="738" y="191"/>
                        </a:cubicBezTo>
                        <a:cubicBezTo>
                          <a:pt x="800" y="173"/>
                          <a:pt x="882" y="158"/>
                          <a:pt x="975" y="158"/>
                        </a:cubicBezTo>
                        <a:cubicBezTo>
                          <a:pt x="1118" y="158"/>
                          <a:pt x="1288" y="194"/>
                          <a:pt x="1462" y="314"/>
                        </a:cubicBezTo>
                        <a:cubicBezTo>
                          <a:pt x="1277" y="324"/>
                          <a:pt x="1028" y="365"/>
                          <a:pt x="878" y="505"/>
                        </a:cubicBezTo>
                        <a:cubicBezTo>
                          <a:pt x="790" y="591"/>
                          <a:pt x="749" y="700"/>
                          <a:pt x="755" y="829"/>
                        </a:cubicBezTo>
                        <a:cubicBezTo>
                          <a:pt x="762" y="983"/>
                          <a:pt x="817" y="1092"/>
                          <a:pt x="919" y="1157"/>
                        </a:cubicBezTo>
                        <a:cubicBezTo>
                          <a:pt x="984" y="1194"/>
                          <a:pt x="1059" y="1208"/>
                          <a:pt x="1131" y="1208"/>
                        </a:cubicBezTo>
                        <a:cubicBezTo>
                          <a:pt x="1291" y="1208"/>
                          <a:pt x="1441" y="1144"/>
                          <a:pt x="1466" y="1133"/>
                        </a:cubicBezTo>
                        <a:cubicBezTo>
                          <a:pt x="1503" y="1116"/>
                          <a:pt x="1523" y="1068"/>
                          <a:pt x="1503" y="1027"/>
                        </a:cubicBezTo>
                        <a:cubicBezTo>
                          <a:pt x="1491" y="1000"/>
                          <a:pt x="1462" y="982"/>
                          <a:pt x="1432" y="982"/>
                        </a:cubicBezTo>
                        <a:cubicBezTo>
                          <a:pt x="1421" y="982"/>
                          <a:pt x="1410" y="984"/>
                          <a:pt x="1400" y="990"/>
                        </a:cubicBezTo>
                        <a:cubicBezTo>
                          <a:pt x="1353" y="1011"/>
                          <a:pt x="1235" y="1051"/>
                          <a:pt x="1130" y="1051"/>
                        </a:cubicBezTo>
                        <a:cubicBezTo>
                          <a:pt x="1082" y="1051"/>
                          <a:pt x="1036" y="1043"/>
                          <a:pt x="1001" y="1021"/>
                        </a:cubicBezTo>
                        <a:cubicBezTo>
                          <a:pt x="946" y="986"/>
                          <a:pt x="916" y="922"/>
                          <a:pt x="913" y="822"/>
                        </a:cubicBezTo>
                        <a:cubicBezTo>
                          <a:pt x="909" y="737"/>
                          <a:pt x="933" y="673"/>
                          <a:pt x="987" y="621"/>
                        </a:cubicBezTo>
                        <a:cubicBezTo>
                          <a:pt x="1116" y="498"/>
                          <a:pt x="1380" y="469"/>
                          <a:pt x="1554" y="469"/>
                        </a:cubicBezTo>
                        <a:cubicBezTo>
                          <a:pt x="1603" y="469"/>
                          <a:pt x="1644" y="471"/>
                          <a:pt x="1674" y="474"/>
                        </a:cubicBezTo>
                        <a:lnTo>
                          <a:pt x="1888" y="495"/>
                        </a:lnTo>
                        <a:lnTo>
                          <a:pt x="1888" y="495"/>
                        </a:lnTo>
                        <a:lnTo>
                          <a:pt x="1735" y="341"/>
                        </a:lnTo>
                        <a:cubicBezTo>
                          <a:pt x="1471" y="71"/>
                          <a:pt x="1196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6" name="Google Shape;1755;p38">
                    <a:extLst>
                      <a:ext uri="{FF2B5EF4-FFF2-40B4-BE49-F238E27FC236}">
                        <a16:creationId xmlns:a16="http://schemas.microsoft.com/office/drawing/2014/main" id="{1834B948-9E3F-25C5-BB27-0B5A3921E5F9}"/>
                      </a:ext>
                    </a:extLst>
                  </p:cNvPr>
                  <p:cNvSpPr/>
                  <p:nvPr/>
                </p:nvSpPr>
                <p:spPr>
                  <a:xfrm flipH="1">
                    <a:off x="6625371" y="2210010"/>
                    <a:ext cx="46435" cy="23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4" extrusionOk="0">
                        <a:moveTo>
                          <a:pt x="208" y="0"/>
                        </a:moveTo>
                        <a:cubicBezTo>
                          <a:pt x="140" y="0"/>
                          <a:pt x="86" y="21"/>
                          <a:pt x="65" y="76"/>
                        </a:cubicBezTo>
                        <a:cubicBezTo>
                          <a:pt x="0" y="256"/>
                          <a:pt x="403" y="413"/>
                          <a:pt x="594" y="413"/>
                        </a:cubicBezTo>
                        <a:cubicBezTo>
                          <a:pt x="639" y="413"/>
                          <a:pt x="673" y="407"/>
                          <a:pt x="687" y="390"/>
                        </a:cubicBezTo>
                        <a:cubicBezTo>
                          <a:pt x="813" y="229"/>
                          <a:pt x="434" y="0"/>
                          <a:pt x="208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7" name="Google Shape;1756;p38">
                    <a:extLst>
                      <a:ext uri="{FF2B5EF4-FFF2-40B4-BE49-F238E27FC236}">
                        <a16:creationId xmlns:a16="http://schemas.microsoft.com/office/drawing/2014/main" id="{F868970C-B40E-E44E-A74F-ED189B21F0E1}"/>
                      </a:ext>
                    </a:extLst>
                  </p:cNvPr>
                  <p:cNvSpPr/>
                  <p:nvPr/>
                </p:nvSpPr>
                <p:spPr>
                  <a:xfrm flipH="1">
                    <a:off x="6604378" y="2312008"/>
                    <a:ext cx="12721" cy="85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" h="1496" extrusionOk="0">
                        <a:moveTo>
                          <a:pt x="223" y="1493"/>
                        </a:moveTo>
                        <a:lnTo>
                          <a:pt x="223" y="1496"/>
                        </a:lnTo>
                        <a:lnTo>
                          <a:pt x="223" y="1493"/>
                        </a:lnTo>
                        <a:close/>
                        <a:moveTo>
                          <a:pt x="223" y="1486"/>
                        </a:moveTo>
                        <a:lnTo>
                          <a:pt x="223" y="1493"/>
                        </a:lnTo>
                        <a:lnTo>
                          <a:pt x="223" y="1486"/>
                        </a:lnTo>
                        <a:close/>
                        <a:moveTo>
                          <a:pt x="199" y="1045"/>
                        </a:moveTo>
                        <a:lnTo>
                          <a:pt x="199" y="1045"/>
                        </a:lnTo>
                        <a:lnTo>
                          <a:pt x="199" y="1045"/>
                        </a:lnTo>
                        <a:close/>
                        <a:moveTo>
                          <a:pt x="199" y="1039"/>
                        </a:moveTo>
                        <a:lnTo>
                          <a:pt x="199" y="1039"/>
                        </a:lnTo>
                        <a:lnTo>
                          <a:pt x="199" y="1039"/>
                        </a:lnTo>
                        <a:close/>
                        <a:moveTo>
                          <a:pt x="199" y="1032"/>
                        </a:moveTo>
                        <a:lnTo>
                          <a:pt x="199" y="1032"/>
                        </a:lnTo>
                        <a:lnTo>
                          <a:pt x="199" y="1032"/>
                        </a:lnTo>
                        <a:close/>
                        <a:moveTo>
                          <a:pt x="199" y="1025"/>
                        </a:moveTo>
                        <a:lnTo>
                          <a:pt x="199" y="1028"/>
                        </a:lnTo>
                        <a:lnTo>
                          <a:pt x="199" y="1025"/>
                        </a:lnTo>
                        <a:close/>
                        <a:moveTo>
                          <a:pt x="195" y="1018"/>
                        </a:moveTo>
                        <a:lnTo>
                          <a:pt x="195" y="1022"/>
                        </a:lnTo>
                        <a:lnTo>
                          <a:pt x="195" y="1018"/>
                        </a:lnTo>
                        <a:close/>
                        <a:moveTo>
                          <a:pt x="195" y="1015"/>
                        </a:moveTo>
                        <a:lnTo>
                          <a:pt x="195" y="1015"/>
                        </a:lnTo>
                        <a:lnTo>
                          <a:pt x="195" y="1015"/>
                        </a:lnTo>
                        <a:close/>
                        <a:moveTo>
                          <a:pt x="195" y="1008"/>
                        </a:moveTo>
                        <a:lnTo>
                          <a:pt x="195" y="1008"/>
                        </a:lnTo>
                        <a:lnTo>
                          <a:pt x="195" y="1008"/>
                        </a:lnTo>
                        <a:close/>
                        <a:moveTo>
                          <a:pt x="195" y="1001"/>
                        </a:moveTo>
                        <a:lnTo>
                          <a:pt x="195" y="1004"/>
                        </a:lnTo>
                        <a:lnTo>
                          <a:pt x="195" y="1001"/>
                        </a:lnTo>
                        <a:close/>
                        <a:moveTo>
                          <a:pt x="195" y="995"/>
                        </a:moveTo>
                        <a:lnTo>
                          <a:pt x="195" y="998"/>
                        </a:lnTo>
                        <a:lnTo>
                          <a:pt x="195" y="995"/>
                        </a:lnTo>
                        <a:close/>
                        <a:moveTo>
                          <a:pt x="192" y="987"/>
                        </a:moveTo>
                        <a:cubicBezTo>
                          <a:pt x="192" y="991"/>
                          <a:pt x="192" y="991"/>
                          <a:pt x="195" y="991"/>
                        </a:cubicBezTo>
                        <a:cubicBezTo>
                          <a:pt x="192" y="991"/>
                          <a:pt x="192" y="991"/>
                          <a:pt x="192" y="987"/>
                        </a:cubicBezTo>
                        <a:close/>
                        <a:moveTo>
                          <a:pt x="192" y="981"/>
                        </a:moveTo>
                        <a:lnTo>
                          <a:pt x="192" y="987"/>
                        </a:lnTo>
                        <a:lnTo>
                          <a:pt x="192" y="981"/>
                        </a:lnTo>
                        <a:close/>
                        <a:moveTo>
                          <a:pt x="192" y="977"/>
                        </a:moveTo>
                        <a:lnTo>
                          <a:pt x="192" y="981"/>
                        </a:lnTo>
                        <a:lnTo>
                          <a:pt x="192" y="977"/>
                        </a:lnTo>
                        <a:close/>
                        <a:moveTo>
                          <a:pt x="192" y="971"/>
                        </a:moveTo>
                        <a:lnTo>
                          <a:pt x="192" y="974"/>
                        </a:lnTo>
                        <a:lnTo>
                          <a:pt x="192" y="971"/>
                        </a:lnTo>
                        <a:close/>
                        <a:moveTo>
                          <a:pt x="192" y="963"/>
                        </a:moveTo>
                        <a:lnTo>
                          <a:pt x="192" y="971"/>
                        </a:lnTo>
                        <a:lnTo>
                          <a:pt x="192" y="963"/>
                        </a:lnTo>
                        <a:close/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2" y="302"/>
                          <a:pt x="147" y="626"/>
                          <a:pt x="192" y="963"/>
                        </a:cubicBezTo>
                        <a:cubicBezTo>
                          <a:pt x="147" y="626"/>
                          <a:pt x="72" y="30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8" name="Google Shape;1757;p38">
                    <a:extLst>
                      <a:ext uri="{FF2B5EF4-FFF2-40B4-BE49-F238E27FC236}">
                        <a16:creationId xmlns:a16="http://schemas.microsoft.com/office/drawing/2014/main" id="{3B4D5DA7-9DD7-67E9-7851-065C9E36BF93}"/>
                      </a:ext>
                    </a:extLst>
                  </p:cNvPr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349" y="134"/>
                        </a:moveTo>
                        <a:cubicBezTo>
                          <a:pt x="379" y="134"/>
                          <a:pt x="403" y="179"/>
                          <a:pt x="410" y="233"/>
                        </a:cubicBezTo>
                        <a:cubicBezTo>
                          <a:pt x="420" y="288"/>
                          <a:pt x="399" y="339"/>
                          <a:pt x="372" y="342"/>
                        </a:cubicBezTo>
                        <a:lnTo>
                          <a:pt x="369" y="342"/>
                        </a:lnTo>
                        <a:cubicBezTo>
                          <a:pt x="341" y="342"/>
                          <a:pt x="314" y="298"/>
                          <a:pt x="308" y="243"/>
                        </a:cubicBezTo>
                        <a:cubicBezTo>
                          <a:pt x="300" y="189"/>
                          <a:pt x="318" y="141"/>
                          <a:pt x="345" y="138"/>
                        </a:cubicBezTo>
                        <a:lnTo>
                          <a:pt x="349" y="134"/>
                        </a:lnTo>
                        <a:close/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9" name="Google Shape;1758;p38">
                    <a:extLst>
                      <a:ext uri="{FF2B5EF4-FFF2-40B4-BE49-F238E27FC236}">
                        <a16:creationId xmlns:a16="http://schemas.microsoft.com/office/drawing/2014/main" id="{A9F9DC1A-D47C-CC62-5FBD-3314460EC6BE}"/>
                      </a:ext>
                    </a:extLst>
                  </p:cNvPr>
                  <p:cNvSpPr/>
                  <p:nvPr/>
                </p:nvSpPr>
                <p:spPr>
                  <a:xfrm flipH="1">
                    <a:off x="6648417" y="2275442"/>
                    <a:ext cx="6845" cy="11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9" extrusionOk="0">
                        <a:moveTo>
                          <a:pt x="49" y="0"/>
                        </a:moveTo>
                        <a:lnTo>
                          <a:pt x="45" y="4"/>
                        </a:lnTo>
                        <a:cubicBezTo>
                          <a:pt x="18" y="7"/>
                          <a:pt x="0" y="55"/>
                          <a:pt x="8" y="109"/>
                        </a:cubicBezTo>
                        <a:cubicBezTo>
                          <a:pt x="14" y="164"/>
                          <a:pt x="41" y="208"/>
                          <a:pt x="69" y="208"/>
                        </a:cubicBezTo>
                        <a:lnTo>
                          <a:pt x="72" y="208"/>
                        </a:lnTo>
                        <a:cubicBezTo>
                          <a:pt x="99" y="205"/>
                          <a:pt x="120" y="154"/>
                          <a:pt x="110" y="99"/>
                        </a:cubicBezTo>
                        <a:cubicBezTo>
                          <a:pt x="103" y="45"/>
                          <a:pt x="79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0" name="Google Shape;1759;p38">
                    <a:extLst>
                      <a:ext uri="{FF2B5EF4-FFF2-40B4-BE49-F238E27FC236}">
                        <a16:creationId xmlns:a16="http://schemas.microsoft.com/office/drawing/2014/main" id="{99EC38B8-89B6-96BE-67C9-3CF9C464447F}"/>
                      </a:ext>
                    </a:extLst>
                  </p:cNvPr>
                  <p:cNvSpPr/>
                  <p:nvPr/>
                </p:nvSpPr>
                <p:spPr>
                  <a:xfrm flipH="1">
                    <a:off x="6701927" y="2253593"/>
                    <a:ext cx="63320" cy="117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" h="2060" extrusionOk="0">
                        <a:moveTo>
                          <a:pt x="37" y="1"/>
                        </a:moveTo>
                        <a:cubicBezTo>
                          <a:pt x="37" y="1"/>
                          <a:pt x="0" y="1384"/>
                          <a:pt x="192" y="1384"/>
                        </a:cubicBezTo>
                        <a:cubicBezTo>
                          <a:pt x="193" y="1384"/>
                          <a:pt x="194" y="1384"/>
                          <a:pt x="195" y="1384"/>
                        </a:cubicBezTo>
                        <a:cubicBezTo>
                          <a:pt x="224" y="1382"/>
                          <a:pt x="257" y="1373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427" y="2060"/>
                        </a:lnTo>
                        <a:cubicBezTo>
                          <a:pt x="427" y="2060"/>
                          <a:pt x="1109" y="1554"/>
                          <a:pt x="966" y="1308"/>
                        </a:cubicBezTo>
                        <a:cubicBezTo>
                          <a:pt x="918" y="1229"/>
                          <a:pt x="851" y="1200"/>
                          <a:pt x="773" y="1200"/>
                        </a:cubicBezTo>
                        <a:cubicBezTo>
                          <a:pt x="622" y="1200"/>
                          <a:pt x="435" y="1309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42" name="Google Shape;1760;p38">
                  <a:extLst>
                    <a:ext uri="{FF2B5EF4-FFF2-40B4-BE49-F238E27FC236}">
                      <a16:creationId xmlns:a16="http://schemas.microsoft.com/office/drawing/2014/main" id="{3B7E4EC3-25DB-35BB-62A6-A6475771838D}"/>
                    </a:ext>
                  </a:extLst>
                </p:cNvPr>
                <p:cNvGrpSpPr/>
                <p:nvPr/>
              </p:nvGrpSpPr>
              <p:grpSpPr>
                <a:xfrm rot="5400000">
                  <a:off x="7588825" y="3480287"/>
                  <a:ext cx="468295" cy="265172"/>
                  <a:chOff x="4986800" y="2344025"/>
                  <a:chExt cx="741325" cy="419775"/>
                </a:xfrm>
              </p:grpSpPr>
              <p:sp>
                <p:nvSpPr>
                  <p:cNvPr id="2543" name="Google Shape;1761;p38">
                    <a:extLst>
                      <a:ext uri="{FF2B5EF4-FFF2-40B4-BE49-F238E27FC236}">
                        <a16:creationId xmlns:a16="http://schemas.microsoft.com/office/drawing/2014/main" id="{723A1E20-DEF4-1E24-0225-95DD712B0F08}"/>
                      </a:ext>
                    </a:extLst>
                  </p:cNvPr>
                  <p:cNvSpPr/>
                  <p:nvPr/>
                </p:nvSpPr>
                <p:spPr>
                  <a:xfrm>
                    <a:off x="4986800" y="2344025"/>
                    <a:ext cx="741325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1762;p38">
                    <a:extLst>
                      <a:ext uri="{FF2B5EF4-FFF2-40B4-BE49-F238E27FC236}">
                        <a16:creationId xmlns:a16="http://schemas.microsoft.com/office/drawing/2014/main" id="{57B49805-AE67-8A45-0FFE-29B62AC7CAC0}"/>
                      </a:ext>
                    </a:extLst>
                  </p:cNvPr>
                  <p:cNvSpPr/>
                  <p:nvPr/>
                </p:nvSpPr>
                <p:spPr>
                  <a:xfrm>
                    <a:off x="5163875" y="2344025"/>
                    <a:ext cx="46950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1877" y="16791"/>
                        </a:lnTo>
                        <a:lnTo>
                          <a:pt x="1877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1763;p38">
                    <a:extLst>
                      <a:ext uri="{FF2B5EF4-FFF2-40B4-BE49-F238E27FC236}">
                        <a16:creationId xmlns:a16="http://schemas.microsoft.com/office/drawing/2014/main" id="{EEB29BD8-7018-33B5-A991-D0D2A13084CF}"/>
                      </a:ext>
                    </a:extLst>
                  </p:cNvPr>
                  <p:cNvSpPr/>
                  <p:nvPr/>
                </p:nvSpPr>
                <p:spPr>
                  <a:xfrm>
                    <a:off x="4986800" y="2530475"/>
                    <a:ext cx="741325" cy="4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875" extrusionOk="0">
                        <a:moveTo>
                          <a:pt x="0" y="1"/>
                        </a:moveTo>
                        <a:lnTo>
                          <a:pt x="0" y="1874"/>
                        </a:lnTo>
                        <a:lnTo>
                          <a:pt x="29653" y="1874"/>
                        </a:lnTo>
                        <a:lnTo>
                          <a:pt x="29653" y="1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535" name="Google Shape;1764;p38">
                <a:extLst>
                  <a:ext uri="{FF2B5EF4-FFF2-40B4-BE49-F238E27FC236}">
                    <a16:creationId xmlns:a16="http://schemas.microsoft.com/office/drawing/2014/main" id="{183C289E-E6E3-3611-52C4-B23ABD97C981}"/>
                  </a:ext>
                </a:extLst>
              </p:cNvPr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2538" name="Google Shape;1765;p38">
                  <a:extLst>
                    <a:ext uri="{FF2B5EF4-FFF2-40B4-BE49-F238E27FC236}">
                      <a16:creationId xmlns:a16="http://schemas.microsoft.com/office/drawing/2014/main" id="{E4F5ECCE-FCEF-B9F2-16AC-09BD7C3D5962}"/>
                    </a:ext>
                  </a:extLst>
                </p:cNvPr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1766;p38">
                  <a:extLst>
                    <a:ext uri="{FF2B5EF4-FFF2-40B4-BE49-F238E27FC236}">
                      <a16:creationId xmlns:a16="http://schemas.microsoft.com/office/drawing/2014/main" id="{F2398949-9E1F-F7EA-F9E9-FDB556633E6A}"/>
                    </a:ext>
                  </a:extLst>
                </p:cNvPr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4" h="26332" extrusionOk="0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1767;p38">
                  <a:extLst>
                    <a:ext uri="{FF2B5EF4-FFF2-40B4-BE49-F238E27FC236}">
                      <a16:creationId xmlns:a16="http://schemas.microsoft.com/office/drawing/2014/main" id="{C0B93DE9-8588-93E7-570F-179DF9C5F174}"/>
                    </a:ext>
                  </a:extLst>
                </p:cNvPr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name="adj1" fmla="val 6250"/>
                    <a:gd name="adj2" fmla="val 0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36" name="Google Shape;1768;p38">
                <a:extLst>
                  <a:ext uri="{FF2B5EF4-FFF2-40B4-BE49-F238E27FC236}">
                    <a16:creationId xmlns:a16="http://schemas.microsoft.com/office/drawing/2014/main" id="{DA8141AE-C6B2-1C9D-82F3-88C3E1A0992D}"/>
                  </a:ext>
                </a:extLst>
              </p:cNvPr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w="9525" cap="flat" cmpd="sng">
                <a:solidFill>
                  <a:srgbClr val="493A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1769;p38">
                <a:extLst>
                  <a:ext uri="{FF2B5EF4-FFF2-40B4-BE49-F238E27FC236}">
                    <a16:creationId xmlns:a16="http://schemas.microsoft.com/office/drawing/2014/main" id="{696D3B2C-8D11-EEB8-7114-1C5F438618D7}"/>
                  </a:ext>
                </a:extLst>
              </p:cNvPr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1" name="Google Shape;1770;p38">
              <a:extLst>
                <a:ext uri="{FF2B5EF4-FFF2-40B4-BE49-F238E27FC236}">
                  <a16:creationId xmlns:a16="http://schemas.microsoft.com/office/drawing/2014/main" id="{F97E9168-B31B-0E4A-0134-DC721017FEF7}"/>
                </a:ext>
              </a:extLst>
            </p:cNvPr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1771;p38">
              <a:extLst>
                <a:ext uri="{FF2B5EF4-FFF2-40B4-BE49-F238E27FC236}">
                  <a16:creationId xmlns:a16="http://schemas.microsoft.com/office/drawing/2014/main" id="{C27AF6B0-DBC9-C6C8-A33F-4DF813A34E3D}"/>
                </a:ext>
              </a:extLst>
            </p:cNvPr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5394231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iki Page" ma:contentTypeID="0x01010800799DE1D6DB43E249B12F958172AE3921" ma:contentTypeVersion="1" ma:contentTypeDescription="Create a new wiki page." ma:contentTypeScope="" ma:versionID="7ad4696a4a2bb157a6b833b1d610ef42">
  <xsd:schema xmlns:xsd="http://www.w3.org/2001/XMLSchema" xmlns:xs="http://www.w3.org/2001/XMLSchema" xmlns:p="http://schemas.microsoft.com/office/2006/metadata/properties" xmlns:ns1="http://schemas.microsoft.com/sharepoint/v3" xmlns:ns2="60dbeee6-a052-4172-9e67-262058fd5bd1" targetNamespace="http://schemas.microsoft.com/office/2006/metadata/properties" ma:root="true" ma:fieldsID="c5a037522e896259aa511cdfbab8318f" ns1:_="" ns2:_="">
    <xsd:import namespace="http://schemas.microsoft.com/sharepoint/v3"/>
    <xsd:import namespace="60dbeee6-a052-4172-9e67-262058fd5bd1"/>
    <xsd:element name="properties">
      <xsd:complexType>
        <xsd:sequence>
          <xsd:element name="documentManagement">
            <xsd:complexType>
              <xsd:all>
                <xsd:element ref="ns1:WikiFiel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ikiField" ma:index="7" nillable="true" ma:displayName="Wiki Content" ma:internalName="Wiki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beee6-a052-4172-9e67-262058fd5b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WikiEditForm</Display>
  <Edit>WikiEditForm</Edit>
  <New>WikiEditForm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kiField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279B52-652D-4CCD-9E1A-61657D6BBB15}"/>
</file>

<file path=customXml/itemProps2.xml><?xml version="1.0" encoding="utf-8"?>
<ds:datastoreItem xmlns:ds="http://schemas.openxmlformats.org/officeDocument/2006/customXml" ds:itemID="{4327A85E-494D-43A7-ADBC-54E31AEC11F1}"/>
</file>

<file path=customXml/itemProps3.xml><?xml version="1.0" encoding="utf-8"?>
<ds:datastoreItem xmlns:ds="http://schemas.openxmlformats.org/officeDocument/2006/customXml" ds:itemID="{328A651C-EFD1-4F74-8768-189B3A449299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1288</Words>
  <Application>Microsoft Office PowerPoint</Application>
  <PresentationFormat>Presentación en pantalla (16:9)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Barlow</vt:lpstr>
      <vt:lpstr>Aptos Display</vt:lpstr>
      <vt:lpstr>Arial</vt:lpstr>
      <vt:lpstr>Denk One</vt:lpstr>
      <vt:lpstr>Fira Sans Extra Condensed</vt:lpstr>
      <vt:lpstr>Barlow Semi Condensed Light</vt:lpstr>
      <vt:lpstr>Anton</vt:lpstr>
      <vt:lpstr>Barlow Semi Condensed</vt:lpstr>
      <vt:lpstr>Language School Newsletter By Slidesgo</vt:lpstr>
      <vt:lpstr>Descriptores</vt:lpstr>
      <vt:lpstr>DIMENSIONES DE AFINIDAD</vt:lpstr>
      <vt:lpstr>Descripción</vt:lpstr>
      <vt:lpstr>Presentación de PowerPoint</vt:lpstr>
      <vt:lpstr>Descripción</vt:lpstr>
      <vt:lpstr>Presentación de PowerPoint</vt:lpstr>
      <vt:lpstr>Descripción</vt:lpstr>
      <vt:lpstr>Presentación de PowerPoint</vt:lpstr>
      <vt:lpstr>Descripción</vt:lpstr>
      <vt:lpstr>Presentación de PowerPoint</vt:lpstr>
      <vt:lpstr>Descripción</vt:lpstr>
      <vt:lpstr>Presentación de PowerPoint</vt:lpstr>
      <vt:lpstr>Descripción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Rosa Isabel Magadan Vega</dc:creator>
  <cp:lastModifiedBy>Rosa Isabel Magadan Vega</cp:lastModifiedBy>
  <cp:revision>9</cp:revision>
  <dcterms:modified xsi:type="dcterms:W3CDTF">2025-09-10T14:47:37Z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0x01010800799DE1D6DB43E249B12F958172AE3921</vt:lpwstr>
  </property>
</Properties>
</file>