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5"/>
  </p:notesMasterIdLst>
  <p:sldIdLst>
    <p:sldId id="256" r:id="rId2"/>
    <p:sldId id="257" r:id="rId3"/>
    <p:sldId id="266" r:id="rId4"/>
    <p:sldId id="258" r:id="rId5"/>
    <p:sldId id="294" r:id="rId6"/>
    <p:sldId id="261" r:id="rId7"/>
    <p:sldId id="295" r:id="rId8"/>
    <p:sldId id="265" r:id="rId9"/>
    <p:sldId id="296" r:id="rId10"/>
    <p:sldId id="299" r:id="rId11"/>
    <p:sldId id="297" r:id="rId12"/>
    <p:sldId id="300" r:id="rId13"/>
    <p:sldId id="272" r:id="rId14"/>
  </p:sldIdLst>
  <p:sldSz cx="9144000" cy="5143500" type="screen16x9"/>
  <p:notesSz cx="6858000" cy="9144000"/>
  <p:embeddedFontLst>
    <p:embeddedFont>
      <p:font typeface="Anton" pitchFamily="2" charset="0"/>
      <p:regular r:id="rId16"/>
    </p:embeddedFont>
    <p:embeddedFont>
      <p:font typeface="Barlow" panose="00000500000000000000" pitchFamily="2" charset="0"/>
      <p:regular r:id="rId17"/>
      <p:bold r:id="rId18"/>
      <p:italic r:id="rId19"/>
      <p:boldItalic r:id="rId20"/>
    </p:embeddedFont>
    <p:embeddedFont>
      <p:font typeface="Barlow Condensed" panose="00000506000000000000" pitchFamily="2" charset="0"/>
      <p:regular r:id="rId21"/>
      <p:bold r:id="rId22"/>
      <p:italic r:id="rId23"/>
      <p:boldItalic r:id="rId24"/>
    </p:embeddedFont>
    <p:embeddedFont>
      <p:font typeface="Barlow Semi Condensed" panose="00000506000000000000" pitchFamily="2" charset="0"/>
      <p:regular r:id="rId25"/>
      <p:bold r:id="rId26"/>
      <p:italic r:id="rId27"/>
      <p:boldItalic r:id="rId28"/>
    </p:embeddedFont>
    <p:embeddedFont>
      <p:font typeface="Barlow Semi Condensed Light" panose="00000406000000000000" pitchFamily="2" charset="0"/>
      <p:regular r:id="rId29"/>
      <p:bold r:id="rId30"/>
      <p:italic r:id="rId31"/>
      <p:boldItalic r:id="rId32"/>
    </p:embeddedFont>
    <p:embeddedFont>
      <p:font typeface="Denk One" panose="020B0604020202020204" charset="0"/>
      <p:regular r:id="rId33"/>
    </p:embeddedFont>
    <p:embeddedFont>
      <p:font typeface="Fira Sans Extra Condensed" panose="020B05030500000200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1520" y="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93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81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g58d3b44f0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2" name="Google Shape;1652;g58d3b44f0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5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5" name="Google Shape;177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46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84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58d3b44f08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58d3b44f08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518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A5DDDA">
            <a:alpha val="71900"/>
          </a:srgbClr>
        </a:solidFill>
        <a:effectLst/>
      </p:bgPr>
    </p:bg>
    <p:spTree>
      <p:nvGrpSpPr>
        <p:cNvPr id="1" name="Shape 8"/>
        <p:cNvGrpSpPr/>
        <p:nvPr/>
      </p:nvGrpSpPr>
      <p:grpSpPr>
        <a:xfrm>
          <a:off x="0" y="0"/>
          <a:ext cx="0" cy="0"/>
          <a:chOff x="0" y="0"/>
          <a:chExt cx="0" cy="0"/>
        </a:xfrm>
      </p:grpSpPr>
      <p:sp>
        <p:nvSpPr>
          <p:cNvPr id="9" name="Google Shape;9;p2"/>
          <p:cNvSpPr/>
          <p:nvPr/>
        </p:nvSpPr>
        <p:spPr>
          <a:xfrm>
            <a:off x="382675" y="518837"/>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5500"/>
              <a:buNone/>
              <a:defRPr sz="5500">
                <a:solidFill>
                  <a:srgbClr val="FF7C3E"/>
                </a:solidFill>
              </a:defRPr>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rgbClr val="A5DDDA">
            <a:alpha val="71900"/>
          </a:srgbClr>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3600">
                <a:solidFill>
                  <a:srgbClr val="FF7C3E"/>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‹Nº›</a:t>
            </a:fld>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rgbClr val="FF7C3E"/>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100"/>
              <a:buNone/>
              <a:defRPr sz="1100">
                <a:solidFill>
                  <a:srgbClr val="434343"/>
                </a:solidFill>
              </a:defRPr>
            </a:lvl1pPr>
            <a:lvl2pPr lvl="1" rtl="0">
              <a:lnSpc>
                <a:spcPct val="100000"/>
              </a:lnSpc>
              <a:spcBef>
                <a:spcPts val="0"/>
              </a:spcBef>
              <a:spcAft>
                <a:spcPts val="0"/>
              </a:spcAft>
              <a:buClr>
                <a:srgbClr val="434343"/>
              </a:buClr>
              <a:buSzPts val="1100"/>
              <a:buNone/>
              <a:defRPr sz="1100">
                <a:solidFill>
                  <a:srgbClr val="434343"/>
                </a:solidFill>
              </a:defRPr>
            </a:lvl2pPr>
            <a:lvl3pPr lvl="2" rtl="0">
              <a:lnSpc>
                <a:spcPct val="100000"/>
              </a:lnSpc>
              <a:spcBef>
                <a:spcPts val="0"/>
              </a:spcBef>
              <a:spcAft>
                <a:spcPts val="0"/>
              </a:spcAft>
              <a:buClr>
                <a:srgbClr val="434343"/>
              </a:buClr>
              <a:buSzPts val="1100"/>
              <a:buNone/>
              <a:defRPr sz="1100">
                <a:solidFill>
                  <a:srgbClr val="434343"/>
                </a:solidFill>
              </a:defRPr>
            </a:lvl3pPr>
            <a:lvl4pPr lvl="3" rtl="0">
              <a:lnSpc>
                <a:spcPct val="100000"/>
              </a:lnSpc>
              <a:spcBef>
                <a:spcPts val="0"/>
              </a:spcBef>
              <a:spcAft>
                <a:spcPts val="0"/>
              </a:spcAft>
              <a:buClr>
                <a:srgbClr val="434343"/>
              </a:buClr>
              <a:buSzPts val="1100"/>
              <a:buNone/>
              <a:defRPr sz="1100">
                <a:solidFill>
                  <a:srgbClr val="434343"/>
                </a:solidFill>
              </a:defRPr>
            </a:lvl4pPr>
            <a:lvl5pPr lvl="4" rtl="0">
              <a:lnSpc>
                <a:spcPct val="100000"/>
              </a:lnSpc>
              <a:spcBef>
                <a:spcPts val="0"/>
              </a:spcBef>
              <a:spcAft>
                <a:spcPts val="0"/>
              </a:spcAft>
              <a:buClr>
                <a:srgbClr val="434343"/>
              </a:buClr>
              <a:buSzPts val="1100"/>
              <a:buNone/>
              <a:defRPr sz="1100">
                <a:solidFill>
                  <a:srgbClr val="434343"/>
                </a:solidFill>
              </a:defRPr>
            </a:lvl5pPr>
            <a:lvl6pPr lvl="5" rtl="0">
              <a:lnSpc>
                <a:spcPct val="100000"/>
              </a:lnSpc>
              <a:spcBef>
                <a:spcPts val="0"/>
              </a:spcBef>
              <a:spcAft>
                <a:spcPts val="0"/>
              </a:spcAft>
              <a:buClr>
                <a:srgbClr val="434343"/>
              </a:buClr>
              <a:buSzPts val="1100"/>
              <a:buNone/>
              <a:defRPr sz="1100">
                <a:solidFill>
                  <a:srgbClr val="434343"/>
                </a:solidFill>
              </a:defRPr>
            </a:lvl6pPr>
            <a:lvl7pPr lvl="6" rtl="0">
              <a:lnSpc>
                <a:spcPct val="100000"/>
              </a:lnSpc>
              <a:spcBef>
                <a:spcPts val="0"/>
              </a:spcBef>
              <a:spcAft>
                <a:spcPts val="0"/>
              </a:spcAft>
              <a:buClr>
                <a:srgbClr val="434343"/>
              </a:buClr>
              <a:buSzPts val="1100"/>
              <a:buNone/>
              <a:defRPr sz="1100">
                <a:solidFill>
                  <a:srgbClr val="434343"/>
                </a:solidFill>
              </a:defRPr>
            </a:lvl7pPr>
            <a:lvl8pPr lvl="7" rtl="0">
              <a:lnSpc>
                <a:spcPct val="100000"/>
              </a:lnSpc>
              <a:spcBef>
                <a:spcPts val="0"/>
              </a:spcBef>
              <a:spcAft>
                <a:spcPts val="0"/>
              </a:spcAft>
              <a:buClr>
                <a:srgbClr val="434343"/>
              </a:buClr>
              <a:buSzPts val="1100"/>
              <a:buNone/>
              <a:defRPr sz="1100">
                <a:solidFill>
                  <a:srgbClr val="434343"/>
                </a:solidFill>
              </a:defRPr>
            </a:lvl8pPr>
            <a:lvl9pPr lvl="8" rtl="0">
              <a:lnSpc>
                <a:spcPct val="100000"/>
              </a:lnSpc>
              <a:spcBef>
                <a:spcPts val="0"/>
              </a:spcBef>
              <a:spcAft>
                <a:spcPts val="0"/>
              </a:spcAft>
              <a:buClr>
                <a:srgbClr val="434343"/>
              </a:buClr>
              <a:buSzPts val="1100"/>
              <a:buNone/>
              <a:defRPr sz="1100">
                <a:solidFill>
                  <a:srgbClr val="434343"/>
                </a:solidFill>
              </a:defRPr>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rgbClr val="FF7C3E"/>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rgbClr val="A5DDDA">
            <a:alpha val="71900"/>
          </a:srgbClr>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7C3E"/>
              </a:buClr>
              <a:buSzPts val="5000"/>
              <a:buNone/>
              <a:defRPr sz="50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7200"/>
              <a:buNone/>
              <a:defRPr sz="7200" b="0">
                <a:solidFill>
                  <a:srgbClr val="FF7C3E"/>
                </a:solidFill>
              </a:defRPr>
            </a:lvl1pPr>
            <a:lvl2pPr lvl="1"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userDrawn="1">
  <p:cSld name="CUSTOM_17_2_1_1_1">
    <p:bg>
      <p:bgPr>
        <a:solidFill>
          <a:srgbClr val="A5DDDA">
            <a:alpha val="71900"/>
          </a:srgbClr>
        </a:solidFill>
        <a:effectLst/>
      </p:bgPr>
    </p:bg>
    <p:spTree>
      <p:nvGrpSpPr>
        <p:cNvPr id="1" name="Shape 77"/>
        <p:cNvGrpSpPr/>
        <p:nvPr/>
      </p:nvGrpSpPr>
      <p:grpSpPr>
        <a:xfrm>
          <a:off x="0" y="0"/>
          <a:ext cx="0" cy="0"/>
          <a:chOff x="0" y="0"/>
          <a:chExt cx="0" cy="0"/>
        </a:xfrm>
      </p:grpSpPr>
      <p:sp>
        <p:nvSpPr>
          <p:cNvPr id="79" name="Google Shape;79;p10"/>
          <p:cNvSpPr/>
          <p:nvPr/>
        </p:nvSpPr>
        <p:spPr>
          <a:xfrm flipH="1">
            <a:off x="4786900" y="3166975"/>
            <a:ext cx="39978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dirty="0"/>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a:solidFill>
                  <a:srgbClr val="FF7C3E"/>
                </a:solidFill>
                <a:latin typeface="Denk One"/>
                <a:ea typeface="Denk One"/>
                <a:cs typeface="Denk One"/>
                <a:sym typeface="Denk One"/>
              </a:defRPr>
            </a:lvl9pPr>
          </a:lstStyle>
          <a:p>
            <a:endParaRPr/>
          </a:p>
        </p:txBody>
      </p:sp>
      <p:sp>
        <p:nvSpPr>
          <p:cNvPr id="7" name="Google Shape;80;p10">
            <a:extLst>
              <a:ext uri="{FF2B5EF4-FFF2-40B4-BE49-F238E27FC236}">
                <a16:creationId xmlns:a16="http://schemas.microsoft.com/office/drawing/2014/main" id="{3CD44DD3-BF17-9E76-1376-B7EE452940B8}"/>
              </a:ext>
            </a:extLst>
          </p:cNvPr>
          <p:cNvSpPr/>
          <p:nvPr userDrawn="1"/>
        </p:nvSpPr>
        <p:spPr>
          <a:xfrm flipH="1">
            <a:off x="388199" y="1183775"/>
            <a:ext cx="40821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0;p10">
            <a:extLst>
              <a:ext uri="{FF2B5EF4-FFF2-40B4-BE49-F238E27FC236}">
                <a16:creationId xmlns:a16="http://schemas.microsoft.com/office/drawing/2014/main" id="{BA99503E-7C1E-3A77-A993-F06C975C0F07}"/>
              </a:ext>
            </a:extLst>
          </p:cNvPr>
          <p:cNvSpPr/>
          <p:nvPr userDrawn="1"/>
        </p:nvSpPr>
        <p:spPr>
          <a:xfrm flipH="1">
            <a:off x="4786900" y="1183775"/>
            <a:ext cx="4082100" cy="15855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p9">
            <a:extLst>
              <a:ext uri="{FF2B5EF4-FFF2-40B4-BE49-F238E27FC236}">
                <a16:creationId xmlns:a16="http://schemas.microsoft.com/office/drawing/2014/main" id="{2B5EDDEB-7E47-57CE-3CF9-36E339412B2E}"/>
              </a:ext>
            </a:extLst>
          </p:cNvPr>
          <p:cNvSpPr/>
          <p:nvPr userDrawn="1"/>
        </p:nvSpPr>
        <p:spPr>
          <a:xfrm flipH="1">
            <a:off x="382798" y="397650"/>
            <a:ext cx="8401800" cy="5910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DESIGN 5">
  <p:cSld name="TITLE + TEXT + DESIGN 5">
    <p:bg>
      <p:bgPr>
        <a:solidFill>
          <a:srgbClr val="A5DDDA">
            <a:alpha val="71900"/>
          </a:srgbClr>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7C3E"/>
              </a:buClr>
              <a:buSzPts val="2400"/>
              <a:buFont typeface="Denk One"/>
              <a:buNone/>
              <a:defRPr sz="2400">
                <a:solidFill>
                  <a:srgbClr val="FF7C3E"/>
                </a:solidFill>
                <a:latin typeface="Denk One"/>
                <a:ea typeface="Denk One"/>
                <a:cs typeface="Denk One"/>
                <a:sym typeface="Denk One"/>
              </a:defRPr>
            </a:lvl1pPr>
            <a:lvl2pPr lvl="1"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2pPr>
            <a:lvl3pPr lvl="2"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3pPr>
            <a:lvl4pPr lvl="3"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4pPr>
            <a:lvl5pPr lvl="4"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5pPr>
            <a:lvl6pPr lvl="5"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6pPr>
            <a:lvl7pPr lvl="6"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7pPr>
            <a:lvl8pPr lvl="7"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8pPr>
            <a:lvl9pPr lvl="8" algn="ctr" rtl="0">
              <a:lnSpc>
                <a:spcPct val="100000"/>
              </a:lnSpc>
              <a:spcBef>
                <a:spcPts val="0"/>
              </a:spcBef>
              <a:spcAft>
                <a:spcPts val="0"/>
              </a:spcAft>
              <a:buClr>
                <a:srgbClr val="FF7C3E"/>
              </a:buClr>
              <a:buSzPts val="1400"/>
              <a:buFont typeface="Denk One"/>
              <a:buNone/>
              <a:defRPr sz="1400" b="1">
                <a:solidFill>
                  <a:srgbClr val="FF7C3E"/>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2400"/>
              <a:buNone/>
              <a:defRPr sz="2400" b="0">
                <a:solidFill>
                  <a:srgbClr val="FF7C3E"/>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extLst>
      <p:ext uri="{BB962C8B-B14F-4D97-AF65-F5344CB8AC3E}">
        <p14:creationId xmlns:p14="http://schemas.microsoft.com/office/powerpoint/2010/main" val="2179309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F2F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7C3E"/>
              </a:buClr>
              <a:buSzPts val="2800"/>
              <a:buFont typeface="Denk One"/>
              <a:buNone/>
              <a:defRPr sz="2800" b="1">
                <a:solidFill>
                  <a:srgbClr val="FF7C3E"/>
                </a:solidFill>
                <a:latin typeface="Denk One"/>
                <a:ea typeface="Denk One"/>
                <a:cs typeface="Denk One"/>
                <a:sym typeface="Denk One"/>
              </a:defRPr>
            </a:lvl1pPr>
            <a:lvl2pPr lvl="1"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2pPr>
            <a:lvl3pPr lvl="2"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3pPr>
            <a:lvl4pPr lvl="3"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4pPr>
            <a:lvl5pPr lvl="4"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5pPr>
            <a:lvl6pPr lvl="5"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6pPr>
            <a:lvl7pPr lvl="6"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7pPr>
            <a:lvl8pPr lvl="7"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8pPr>
            <a:lvl9pPr lvl="8" rtl="0">
              <a:spcBef>
                <a:spcPts val="0"/>
              </a:spcBef>
              <a:spcAft>
                <a:spcPts val="0"/>
              </a:spcAft>
              <a:buClr>
                <a:srgbClr val="434343"/>
              </a:buClr>
              <a:buSzPts val="2800"/>
              <a:buFont typeface="Denk One"/>
              <a:buNone/>
              <a:defRPr sz="2800" b="1">
                <a:solidFill>
                  <a:srgbClr val="434343"/>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434343"/>
              </a:buClr>
              <a:buSzPts val="1200"/>
              <a:buFont typeface="Barlow Semi Condensed Light"/>
              <a:buChar char="■"/>
              <a:defRPr sz="1200">
                <a:solidFill>
                  <a:srgbClr val="434343"/>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6" r:id="rId4"/>
    <p:sldLayoutId id="214748366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768136" y="4249391"/>
            <a:ext cx="3950966"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latin typeface="Barlow Condensed"/>
                <a:ea typeface="Barlow Condensed"/>
                <a:cs typeface="Barlow Condensed"/>
                <a:sym typeface="Barlow Condensed"/>
              </a:rPr>
              <a:t>SECUNDARIA</a:t>
            </a:r>
            <a:endParaRPr sz="4000"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395740" y="1743508"/>
            <a:ext cx="4955100" cy="108245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5500" b="0" dirty="0">
                <a:solidFill>
                  <a:srgbClr val="FF7C3E"/>
                </a:solidFill>
              </a:rPr>
              <a:t>Descriptores</a:t>
            </a:r>
            <a:endParaRPr sz="5500" b="0" dirty="0">
              <a:solidFill>
                <a:srgbClr val="FF7C3E"/>
              </a:solidFill>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899" cy="2868100"/>
              <a:chOff x="5921198" y="1938129"/>
              <a:chExt cx="2158899"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RIMA</a:t>
                </a:r>
                <a:endParaRPr sz="2400" dirty="0">
                  <a:solidFill>
                    <a:srgbClr val="F4E9DF"/>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Google Shape;588;p27">
            <a:extLst>
              <a:ext uri="{FF2B5EF4-FFF2-40B4-BE49-F238E27FC236}">
                <a16:creationId xmlns:a16="http://schemas.microsoft.com/office/drawing/2014/main" id="{E3A1A3DA-BF1C-F254-B6A1-68F5A47D2E8A}"/>
              </a:ext>
            </a:extLst>
          </p:cNvPr>
          <p:cNvSpPr txBox="1">
            <a:spLocks/>
          </p:cNvSpPr>
          <p:nvPr/>
        </p:nvSpPr>
        <p:spPr>
          <a:xfrm>
            <a:off x="-649735" y="2999937"/>
            <a:ext cx="4728300" cy="59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C3E"/>
              </a:buClr>
              <a:buSzPts val="5500"/>
              <a:buFont typeface="Denk One"/>
              <a:buNone/>
              <a:defRPr sz="5500" b="1"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2pPr>
            <a:lvl3pPr marR="0" lvl="2"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3pPr>
            <a:lvl4pPr marR="0" lvl="3"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4pPr>
            <a:lvl5pPr marR="0" lvl="4"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5pPr>
            <a:lvl6pPr marR="0" lvl="5"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6pPr>
            <a:lvl7pPr marR="0" lvl="6"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7pPr>
            <a:lvl8pPr marR="0" lvl="7"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8pPr>
            <a:lvl9pPr marR="0" lvl="8" algn="l" rtl="0">
              <a:lnSpc>
                <a:spcPct val="100000"/>
              </a:lnSpc>
              <a:spcBef>
                <a:spcPts val="0"/>
              </a:spcBef>
              <a:spcAft>
                <a:spcPts val="0"/>
              </a:spcAft>
              <a:buClr>
                <a:srgbClr val="F4783C"/>
              </a:buClr>
              <a:buSzPts val="5200"/>
              <a:buFont typeface="Barlow"/>
              <a:buNone/>
              <a:defRPr sz="5200" b="1" i="0" u="none" strike="noStrike" cap="none">
                <a:solidFill>
                  <a:srgbClr val="F4783C"/>
                </a:solidFill>
                <a:latin typeface="Barlow"/>
                <a:ea typeface="Barlow"/>
                <a:cs typeface="Barlow"/>
                <a:sym typeface="Barlow"/>
              </a:defRPr>
            </a:lvl9pPr>
          </a:lstStyle>
          <a:p>
            <a:pPr algn="r"/>
            <a:r>
              <a:rPr lang="es-MX" sz="4000" dirty="0">
                <a:solidFill>
                  <a:schemeClr val="accent5">
                    <a:lumMod val="75000"/>
                  </a:schemeClr>
                </a:solidFill>
              </a:rPr>
              <a:t>H</a:t>
            </a:r>
            <a:r>
              <a:rPr lang="es-ES" sz="4000" dirty="0" err="1">
                <a:solidFill>
                  <a:schemeClr val="accent5">
                    <a:lumMod val="75000"/>
                  </a:schemeClr>
                </a:solidFill>
              </a:rPr>
              <a:t>abilidades</a:t>
            </a:r>
            <a:r>
              <a:rPr lang="es-ES" sz="4000" dirty="0">
                <a:solidFill>
                  <a:schemeClr val="accent5">
                    <a:lumMod val="75000"/>
                  </a:schemeClr>
                </a:solidFill>
              </a:rPr>
              <a:t> </a:t>
            </a:r>
            <a:r>
              <a:rPr lang="es-ES" sz="4000" dirty="0" err="1">
                <a:solidFill>
                  <a:schemeClr val="accent5">
                    <a:lumMod val="75000"/>
                  </a:schemeClr>
                </a:solidFill>
              </a:rPr>
              <a:t>Sociemocionales</a:t>
            </a:r>
            <a:endParaRPr lang="es-ES" sz="4000" dirty="0">
              <a:solidFill>
                <a:schemeClr val="accent5">
                  <a:lumMod val="75000"/>
                </a:schemeClr>
              </a:solidFill>
            </a:endParaRPr>
          </a:p>
        </p:txBody>
      </p:sp>
      <p:sp>
        <p:nvSpPr>
          <p:cNvPr id="7" name="CuadroTexto 6">
            <a:extLst>
              <a:ext uri="{FF2B5EF4-FFF2-40B4-BE49-F238E27FC236}">
                <a16:creationId xmlns:a16="http://schemas.microsoft.com/office/drawing/2014/main" id="{E6261133-5631-62F1-072D-56D7E4333A0F}"/>
              </a:ext>
            </a:extLst>
          </p:cNvPr>
          <p:cNvSpPr txBox="1"/>
          <p:nvPr/>
        </p:nvSpPr>
        <p:spPr>
          <a:xfrm>
            <a:off x="8110613" y="4681835"/>
            <a:ext cx="1013540" cy="461665"/>
          </a:xfrm>
          <a:prstGeom prst="rect">
            <a:avLst/>
          </a:prstGeom>
          <a:noFill/>
        </p:spPr>
        <p:txBody>
          <a:bodyPr wrap="square">
            <a:spAutoFit/>
          </a:bodyPr>
          <a:lstStyle/>
          <a:p>
            <a:pPr algn="r"/>
            <a:r>
              <a:rPr lang="es" sz="2400" b="1" dirty="0">
                <a:solidFill>
                  <a:srgbClr val="FF7C3E"/>
                </a:solidFill>
                <a:latin typeface="Aptos Display" panose="020B0004020202020204" pitchFamily="34" charset="0"/>
              </a:rPr>
              <a:t>2025</a:t>
            </a:r>
            <a:endParaRPr lang="es-ES" sz="2400" b="1" dirty="0">
              <a:latin typeface="Aptos Display" panose="020B0004020202020204" pitchFamily="34" charset="0"/>
            </a:endParaRPr>
          </a:p>
        </p:txBody>
      </p:sp>
      <p:grpSp>
        <p:nvGrpSpPr>
          <p:cNvPr id="4" name="Grupo 3">
            <a:extLst>
              <a:ext uri="{FF2B5EF4-FFF2-40B4-BE49-F238E27FC236}">
                <a16:creationId xmlns:a16="http://schemas.microsoft.com/office/drawing/2014/main" id="{CD3D5D4C-5C35-18FB-24D2-32A483EAA1C4}"/>
              </a:ext>
            </a:extLst>
          </p:cNvPr>
          <p:cNvGrpSpPr/>
          <p:nvPr/>
        </p:nvGrpSpPr>
        <p:grpSpPr>
          <a:xfrm>
            <a:off x="515893" y="135921"/>
            <a:ext cx="3061086" cy="1696662"/>
            <a:chOff x="515893" y="135921"/>
            <a:chExt cx="3061086" cy="1696662"/>
          </a:xfrm>
        </p:grpSpPr>
        <p:pic>
          <p:nvPicPr>
            <p:cNvPr id="6" name="Picture 3">
              <a:extLst>
                <a:ext uri="{FF2B5EF4-FFF2-40B4-BE49-F238E27FC236}">
                  <a16:creationId xmlns:a16="http://schemas.microsoft.com/office/drawing/2014/main" id="{F6073780-22BB-960F-C21C-06E7B8707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929" y="485543"/>
              <a:ext cx="874725" cy="786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81BE405-87F8-7FE4-67BA-A1B27F9D1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9602" y="1343387"/>
              <a:ext cx="1407377" cy="48919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Logotipo&#10;&#10;El contenido generado por IA puede ser incorrecto.">
              <a:extLst>
                <a:ext uri="{FF2B5EF4-FFF2-40B4-BE49-F238E27FC236}">
                  <a16:creationId xmlns:a16="http://schemas.microsoft.com/office/drawing/2014/main" id="{6609067C-D965-F87E-F73F-455260497F40}"/>
                </a:ext>
              </a:extLst>
            </p:cNvPr>
            <p:cNvPicPr>
              <a:picLocks noChangeAspect="1"/>
            </p:cNvPicPr>
            <p:nvPr/>
          </p:nvPicPr>
          <p:blipFill>
            <a:blip r:embed="rId5"/>
            <a:stretch>
              <a:fillRect/>
            </a:stretch>
          </p:blipFill>
          <p:spPr>
            <a:xfrm>
              <a:off x="515893" y="135921"/>
              <a:ext cx="874725" cy="108661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grpSp>
        <p:nvGrpSpPr>
          <p:cNvPr id="1655" name="Google Shape;1655;p38"/>
          <p:cNvGrpSpPr/>
          <p:nvPr/>
        </p:nvGrpSpPr>
        <p:grpSpPr>
          <a:xfrm>
            <a:off x="4291891" y="1277838"/>
            <a:ext cx="4150302" cy="3506312"/>
            <a:chOff x="4291891" y="1277838"/>
            <a:chExt cx="4150302" cy="3506312"/>
          </a:xfrm>
        </p:grpSpPr>
        <p:sp>
          <p:nvSpPr>
            <p:cNvPr id="1656" name="Google Shape;1656;p38"/>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8"/>
            <p:cNvGrpSpPr/>
            <p:nvPr/>
          </p:nvGrpSpPr>
          <p:grpSpPr>
            <a:xfrm>
              <a:off x="4567724" y="1277838"/>
              <a:ext cx="2130085" cy="3433068"/>
              <a:chOff x="4633351" y="1345102"/>
              <a:chExt cx="2130085" cy="3433068"/>
            </a:xfrm>
          </p:grpSpPr>
          <p:sp>
            <p:nvSpPr>
              <p:cNvPr id="1662" name="Google Shape;1662;p38"/>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7" name="Google Shape;1687;p38"/>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1" name="Google Shape;1691;p38"/>
            <p:cNvGrpSpPr/>
            <p:nvPr/>
          </p:nvGrpSpPr>
          <p:grpSpPr>
            <a:xfrm>
              <a:off x="6108638" y="1591541"/>
              <a:ext cx="2333555" cy="3119355"/>
              <a:chOff x="6283248" y="1922125"/>
              <a:chExt cx="2158900" cy="2886154"/>
            </a:xfrm>
          </p:grpSpPr>
          <p:sp>
            <p:nvSpPr>
              <p:cNvPr id="1692" name="Google Shape;1692;p38"/>
              <p:cNvSpPr/>
              <p:nvPr/>
            </p:nvSpPr>
            <p:spPr>
              <a:xfrm rot="5400000">
                <a:off x="6967400" y="2210175"/>
                <a:ext cx="534300" cy="352800"/>
              </a:xfrm>
              <a:prstGeom prst="doubleWave">
                <a:avLst>
                  <a:gd name="adj1" fmla="val 6250"/>
                  <a:gd name="adj2" fmla="val 0"/>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38"/>
              <p:cNvGrpSpPr/>
              <p:nvPr/>
            </p:nvGrpSpPr>
            <p:grpSpPr>
              <a:xfrm>
                <a:off x="6283248" y="2002366"/>
                <a:ext cx="2158900" cy="2805913"/>
                <a:chOff x="6283248" y="2002366"/>
                <a:chExt cx="2158900" cy="2805913"/>
              </a:xfrm>
            </p:grpSpPr>
            <p:grpSp>
              <p:nvGrpSpPr>
                <p:cNvPr id="1694" name="Google Shape;1694;p38"/>
                <p:cNvGrpSpPr/>
                <p:nvPr/>
              </p:nvGrpSpPr>
              <p:grpSpPr>
                <a:xfrm>
                  <a:off x="6283248" y="2002366"/>
                  <a:ext cx="2158900" cy="2805913"/>
                  <a:chOff x="5921198" y="2000316"/>
                  <a:chExt cx="2158900" cy="2805913"/>
                </a:xfrm>
              </p:grpSpPr>
              <p:sp>
                <p:nvSpPr>
                  <p:cNvPr id="1695" name="Google Shape;1695;p38"/>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EC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8"/>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8"/>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8"/>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8"/>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8"/>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8"/>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8"/>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8"/>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8"/>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8"/>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8"/>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8"/>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8"/>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8"/>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8"/>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8"/>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8"/>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8"/>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8"/>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8"/>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8"/>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8"/>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8"/>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8"/>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8"/>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8"/>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8"/>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8"/>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8"/>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8"/>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8"/>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1" name="Google Shape;1761;p38"/>
                <p:cNvSpPr/>
                <p:nvPr/>
              </p:nvSpPr>
              <p:spPr>
                <a:xfrm rot="5400000">
                  <a:off x="7588825" y="3480287"/>
                  <a:ext cx="468295" cy="265172"/>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38"/>
              <p:cNvGrpSpPr/>
              <p:nvPr/>
            </p:nvGrpSpPr>
            <p:grpSpPr>
              <a:xfrm>
                <a:off x="6940160" y="1922125"/>
                <a:ext cx="790690" cy="731600"/>
                <a:chOff x="6940160" y="1922125"/>
                <a:chExt cx="790690" cy="731600"/>
              </a:xfrm>
            </p:grpSpPr>
            <p:sp>
              <p:nvSpPr>
                <p:cNvPr id="1765" name="Google Shape;1765;p38"/>
                <p:cNvSpPr/>
                <p:nvPr/>
              </p:nvSpPr>
              <p:spPr>
                <a:xfrm>
                  <a:off x="7315750" y="2071175"/>
                  <a:ext cx="227700" cy="227700"/>
                </a:xfrm>
                <a:prstGeom prst="ellipse">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5400000">
                  <a:off x="7287300" y="2210175"/>
                  <a:ext cx="534300" cy="352800"/>
                </a:xfrm>
                <a:prstGeom prst="doubleWave">
                  <a:avLst>
                    <a:gd name="adj1" fmla="val 6250"/>
                    <a:gd name="adj2" fmla="val 0"/>
                  </a:avLst>
                </a:pr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38"/>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493A33"/>
              </a:solidFill>
              <a:ln w="9525" cap="flat" cmpd="sng">
                <a:solidFill>
                  <a:srgbClr val="493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0" name="Google Shape;1770;p38"/>
            <p:cNvSpPr/>
            <p:nvPr/>
          </p:nvSpPr>
          <p:spPr>
            <a:xfrm>
              <a:off x="7160350" y="2080875"/>
              <a:ext cx="110400" cy="80100"/>
            </a:xfrm>
            <a:prstGeom prst="ellipse">
              <a:avLst/>
            </a:pr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a:off x="6849100" y="2043525"/>
              <a:ext cx="87300" cy="71100"/>
            </a:xfrm>
            <a:prstGeom prst="ellipse">
              <a:avLst/>
            </a:pr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38"/>
          <p:cNvSpPr txBox="1">
            <a:spLocks noGrp="1"/>
          </p:cNvSpPr>
          <p:nvPr>
            <p:ph type="title" idx="2"/>
          </p:nvPr>
        </p:nvSpPr>
        <p:spPr>
          <a:xfrm>
            <a:off x="193803" y="424564"/>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rPr>
              <a:t>04</a:t>
            </a:r>
            <a:endParaRPr sz="9600" dirty="0">
              <a:solidFill>
                <a:srgbClr val="FF7C3E"/>
              </a:solidFill>
            </a:endParaRPr>
          </a:p>
        </p:txBody>
      </p:sp>
      <p:sp>
        <p:nvSpPr>
          <p:cNvPr id="892" name="Google Shape;892;p32"/>
          <p:cNvSpPr txBox="1">
            <a:spLocks noGrp="1"/>
          </p:cNvSpPr>
          <p:nvPr>
            <p:ph type="ctrTitle"/>
          </p:nvPr>
        </p:nvSpPr>
        <p:spPr>
          <a:xfrm>
            <a:off x="1700094" y="327261"/>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COLABORACIÓN</a:t>
            </a:r>
            <a:endParaRPr dirty="0"/>
          </a:p>
        </p:txBody>
      </p:sp>
      <p:sp>
        <p:nvSpPr>
          <p:cNvPr id="4" name="Google Shape;772;p29">
            <a:extLst>
              <a:ext uri="{FF2B5EF4-FFF2-40B4-BE49-F238E27FC236}">
                <a16:creationId xmlns:a16="http://schemas.microsoft.com/office/drawing/2014/main" id="{0C2923B5-A9D4-1196-6A9D-20419B0416E6}"/>
              </a:ext>
            </a:extLst>
          </p:cNvPr>
          <p:cNvSpPr txBox="1">
            <a:spLocks/>
          </p:cNvSpPr>
          <p:nvPr/>
        </p:nvSpPr>
        <p:spPr>
          <a:xfrm rot="16200000">
            <a:off x="-467571" y="2324905"/>
            <a:ext cx="2843394" cy="57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C3E"/>
              </a:buClr>
              <a:buSzPts val="7200"/>
              <a:buFont typeface="Denk One"/>
              <a:buNone/>
              <a:defRPr sz="7200" b="0"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9pPr>
          </a:lstStyle>
          <a:p>
            <a:pPr>
              <a:buClr>
                <a:schemeClr val="dk1"/>
              </a:buClr>
              <a:buSzPts val="1100"/>
              <a:buFont typeface="Arial"/>
              <a:buNone/>
            </a:pPr>
            <a:r>
              <a:rPr lang="es-MX" sz="2400" dirty="0"/>
              <a:t>R</a:t>
            </a:r>
            <a:r>
              <a:rPr lang="es-ES" sz="2400" dirty="0"/>
              <a:t>ECOMENDACIONES</a:t>
            </a:r>
          </a:p>
        </p:txBody>
      </p:sp>
      <p:sp>
        <p:nvSpPr>
          <p:cNvPr id="1084" name="Google Shape;771;p29">
            <a:extLst>
              <a:ext uri="{FF2B5EF4-FFF2-40B4-BE49-F238E27FC236}">
                <a16:creationId xmlns:a16="http://schemas.microsoft.com/office/drawing/2014/main" id="{EDCBA065-086B-7181-F70D-B8871B32B400}"/>
              </a:ext>
            </a:extLst>
          </p:cNvPr>
          <p:cNvSpPr txBox="1">
            <a:spLocks/>
          </p:cNvSpPr>
          <p:nvPr/>
        </p:nvSpPr>
        <p:spPr>
          <a:xfrm>
            <a:off x="1782084" y="1143820"/>
            <a:ext cx="2568439"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dirty="0">
                <a:solidFill>
                  <a:srgbClr val="434343"/>
                </a:solidFill>
                <a:latin typeface="Barlow Semi Condensed Light"/>
                <a:sym typeface="Barlow Semi Condensed Light"/>
              </a:rPr>
              <a:t>Favorecer el desarrollo de pautas de comunicación, diálogo y escucha, cultura colaborativa e inclusiva. </a:t>
            </a:r>
          </a:p>
          <a:p>
            <a:pPr algn="r"/>
            <a:r>
              <a:rPr lang="es-MX" dirty="0">
                <a:solidFill>
                  <a:srgbClr val="434343"/>
                </a:solidFill>
                <a:latin typeface="Barlow Semi Condensed Light"/>
                <a:sym typeface="Barlow Semi Condensed Light"/>
              </a:rPr>
              <a:t>Para consulta de materiales referentes a Habilidades Socioemocionales: </a:t>
            </a:r>
          </a:p>
          <a:p>
            <a:pPr algn="r"/>
            <a:endParaRPr lang="es-MX" dirty="0">
              <a:solidFill>
                <a:srgbClr val="434343"/>
              </a:solidFill>
              <a:latin typeface="Barlow Semi Condensed Light"/>
              <a:sym typeface="Barlow Semi Condensed Light"/>
            </a:endParaRPr>
          </a:p>
          <a:p>
            <a:pPr algn="r"/>
            <a:r>
              <a:rPr lang="es-MX" dirty="0">
                <a:solidFill>
                  <a:srgbClr val="434343"/>
                </a:solidFill>
                <a:latin typeface="Barlow Semi Condensed Light"/>
                <a:sym typeface="Barlow Semi Condensed Light"/>
              </a:rPr>
              <a:t>https://seggtogob.sharepoint.com/:f:/s/HSE-PrimariaySecundaria/EgrPH3PHsT1NlHLdm6O3FlUBPYlF3XvAyXsREOu5fEKpQw?e=0dbv6T</a:t>
            </a:r>
          </a:p>
        </p:txBody>
      </p:sp>
    </p:spTree>
    <p:extLst>
      <p:ext uri="{BB962C8B-B14F-4D97-AF65-F5344CB8AC3E}">
        <p14:creationId xmlns:p14="http://schemas.microsoft.com/office/powerpoint/2010/main" val="135855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68" name="Google Shape;1068;p33"/>
          <p:cNvSpPr txBox="1">
            <a:spLocks noGrp="1"/>
          </p:cNvSpPr>
          <p:nvPr>
            <p:ph type="subTitle" idx="4294967295"/>
          </p:nvPr>
        </p:nvSpPr>
        <p:spPr>
          <a:xfrm flipH="1">
            <a:off x="635375" y="1616807"/>
            <a:ext cx="3757084"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Identifica situaciones de maltrato o exclusión; sin embargo, muestra dificultad para expresar su punto de vista, por lo que no propone acciones para evitarlo.</a:t>
            </a:r>
          </a:p>
        </p:txBody>
      </p:sp>
      <p:sp>
        <p:nvSpPr>
          <p:cNvPr id="1070" name="Google Shape;1070;p33"/>
          <p:cNvSpPr txBox="1">
            <a:spLocks noGrp="1"/>
          </p:cNvSpPr>
          <p:nvPr>
            <p:ph type="subTitle" idx="5"/>
          </p:nvPr>
        </p:nvSpPr>
        <p:spPr>
          <a:xfrm flipH="1">
            <a:off x="635375" y="3609473"/>
            <a:ext cx="3469292"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Comprende la importancia de las ideas de otras personas cuando no está de acuerdo con ellos. Expone sus ideas acerca del maltrato y expresiones de discriminación, proponiendo acciones para evitarlo.</a:t>
            </a:r>
          </a:p>
        </p:txBody>
      </p:sp>
      <p:sp>
        <p:nvSpPr>
          <p:cNvPr id="1071" name="Google Shape;1071;p33"/>
          <p:cNvSpPr txBox="1">
            <a:spLocks noGrp="1"/>
          </p:cNvSpPr>
          <p:nvPr>
            <p:ph type="subTitle" idx="6"/>
          </p:nvPr>
        </p:nvSpPr>
        <p:spPr>
          <a:xfrm flipH="1">
            <a:off x="911370" y="325017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INTERMEDIO</a:t>
            </a:r>
            <a:endParaRPr dirty="0"/>
          </a:p>
        </p:txBody>
      </p:sp>
      <p:sp>
        <p:nvSpPr>
          <p:cNvPr id="1074" name="Google Shape;1074;p33"/>
          <p:cNvSpPr txBox="1">
            <a:spLocks noGrp="1"/>
          </p:cNvSpPr>
          <p:nvPr>
            <p:ph type="subTitle" idx="7"/>
          </p:nvPr>
        </p:nvSpPr>
        <p:spPr>
          <a:xfrm flipH="1">
            <a:off x="5258100" y="3576680"/>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Evalúa los efectos del maltrato y exclusión a las personas y colabora para restaurar su bienestar. Propone estrategias para abordar los conflictos de manera constructiva. Se involucra en acciones para el cuidado del entorno.</a:t>
            </a:r>
          </a:p>
        </p:txBody>
      </p:sp>
      <p:sp>
        <p:nvSpPr>
          <p:cNvPr id="1075" name="Google Shape;1075;p33"/>
          <p:cNvSpPr txBox="1">
            <a:spLocks noGrp="1"/>
          </p:cNvSpPr>
          <p:nvPr>
            <p:ph type="subTitle" idx="8"/>
          </p:nvPr>
        </p:nvSpPr>
        <p:spPr>
          <a:xfrm flipH="1">
            <a:off x="5258100" y="3250176"/>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AVANZADO</a:t>
            </a:r>
            <a:endParaRPr dirty="0"/>
          </a:p>
        </p:txBody>
      </p:sp>
      <p:sp>
        <p:nvSpPr>
          <p:cNvPr id="3" name="Título 2">
            <a:extLst>
              <a:ext uri="{FF2B5EF4-FFF2-40B4-BE49-F238E27FC236}">
                <a16:creationId xmlns:a16="http://schemas.microsoft.com/office/drawing/2014/main" id="{56E5BE96-7F41-FBDA-68B0-EC989F9843B4}"/>
              </a:ext>
            </a:extLst>
          </p:cNvPr>
          <p:cNvSpPr>
            <a:spLocks noGrp="1"/>
          </p:cNvSpPr>
          <p:nvPr>
            <p:ph type="ctrTitle" idx="4294967295"/>
          </p:nvPr>
        </p:nvSpPr>
        <p:spPr>
          <a:xfrm>
            <a:off x="1590750" y="436576"/>
            <a:ext cx="5118600" cy="591000"/>
          </a:xfrm>
        </p:spPr>
        <p:txBody>
          <a:bodyPr/>
          <a:lstStyle/>
          <a:p>
            <a:r>
              <a:rPr lang="es" sz="2800" dirty="0"/>
              <a:t>EMPATÍA</a:t>
            </a:r>
            <a:endParaRPr lang="es-ES" dirty="0"/>
          </a:p>
        </p:txBody>
      </p:sp>
      <p:sp>
        <p:nvSpPr>
          <p:cNvPr id="4" name="Google Shape;1071;p33">
            <a:extLst>
              <a:ext uri="{FF2B5EF4-FFF2-40B4-BE49-F238E27FC236}">
                <a16:creationId xmlns:a16="http://schemas.microsoft.com/office/drawing/2014/main" id="{3AED12B9-1669-ABDD-21B4-57C49F1D9FF2}"/>
              </a:ext>
            </a:extLst>
          </p:cNvPr>
          <p:cNvSpPr txBox="1">
            <a:spLocks/>
          </p:cNvSpPr>
          <p:nvPr/>
        </p:nvSpPr>
        <p:spPr>
          <a:xfrm flipH="1">
            <a:off x="814840"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INICIAL</a:t>
            </a:r>
          </a:p>
        </p:txBody>
      </p:sp>
      <p:sp>
        <p:nvSpPr>
          <p:cNvPr id="6" name="Google Shape;568;p25">
            <a:extLst>
              <a:ext uri="{FF2B5EF4-FFF2-40B4-BE49-F238E27FC236}">
                <a16:creationId xmlns:a16="http://schemas.microsoft.com/office/drawing/2014/main" id="{C95614E4-F4CE-0855-E8C9-85C49BA05A19}"/>
              </a:ext>
            </a:extLst>
          </p:cNvPr>
          <p:cNvSpPr txBox="1">
            <a:spLocks/>
          </p:cNvSpPr>
          <p:nvPr/>
        </p:nvSpPr>
        <p:spPr>
          <a:xfrm>
            <a:off x="176335" y="402431"/>
            <a:ext cx="26670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FF7C3E"/>
              </a:buClr>
              <a:buSzPts val="7200"/>
            </a:pPr>
            <a:r>
              <a:rPr lang="es" sz="9600" dirty="0">
                <a:solidFill>
                  <a:srgbClr val="FF7C3E"/>
                </a:solidFill>
                <a:latin typeface="Denk One"/>
                <a:cs typeface="Denk One"/>
                <a:sym typeface="Denk One"/>
              </a:rPr>
              <a:t>05</a:t>
            </a:r>
          </a:p>
        </p:txBody>
      </p:sp>
      <p:sp>
        <p:nvSpPr>
          <p:cNvPr id="1172" name="Google Shape;1068;p33">
            <a:extLst>
              <a:ext uri="{FF2B5EF4-FFF2-40B4-BE49-F238E27FC236}">
                <a16:creationId xmlns:a16="http://schemas.microsoft.com/office/drawing/2014/main" id="{E2FD68AF-7053-3067-A178-7FC3C8B2596E}"/>
              </a:ext>
            </a:extLst>
          </p:cNvPr>
          <p:cNvSpPr txBox="1">
            <a:spLocks/>
          </p:cNvSpPr>
          <p:nvPr/>
        </p:nvSpPr>
        <p:spPr>
          <a:xfrm flipH="1">
            <a:off x="4970308" y="1616807"/>
            <a:ext cx="3757084"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1pPr>
            <a:lvl2pPr marL="914400" marR="0" lvl="1"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2pPr>
            <a:lvl3pPr marL="1371600" marR="0" lvl="2"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3pPr>
            <a:lvl4pPr marL="1828800" marR="0" lvl="3"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4pPr>
            <a:lvl5pPr marL="2286000" marR="0" lvl="4"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5pPr>
            <a:lvl6pPr marL="2743200" marR="0" lvl="5"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6pPr>
            <a:lvl7pPr marL="3200400" marR="0" lvl="6"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7pPr>
            <a:lvl8pPr marL="3657600" marR="0" lvl="7"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8pPr>
            <a:lvl9pPr marL="4114800" marR="0" lvl="8" indent="-304800" algn="l" rtl="0">
              <a:lnSpc>
                <a:spcPct val="115000"/>
              </a:lnSpc>
              <a:spcBef>
                <a:spcPts val="1600"/>
              </a:spcBef>
              <a:spcAft>
                <a:spcPts val="160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9pPr>
          </a:lstStyle>
          <a:p>
            <a:pPr marL="0" indent="0" algn="ctr">
              <a:buFont typeface="Barlow Semi Condensed Light"/>
              <a:buNone/>
            </a:pPr>
            <a:r>
              <a:rPr lang="es-MX" dirty="0"/>
              <a:t>Reconoce la diversidad de opiniones, muestra dificultad para comprenderlas. En ocasiones, expresa su punto de vista respecto a las situaciones de maltrato o discriminación, o participa en acciones para evitarlo.</a:t>
            </a:r>
          </a:p>
        </p:txBody>
      </p:sp>
      <p:sp>
        <p:nvSpPr>
          <p:cNvPr id="1173" name="Google Shape;1071;p33">
            <a:extLst>
              <a:ext uri="{FF2B5EF4-FFF2-40B4-BE49-F238E27FC236}">
                <a16:creationId xmlns:a16="http://schemas.microsoft.com/office/drawing/2014/main" id="{85052970-9997-EA09-751F-ECE51151800A}"/>
              </a:ext>
            </a:extLst>
          </p:cNvPr>
          <p:cNvSpPr txBox="1">
            <a:spLocks/>
          </p:cNvSpPr>
          <p:nvPr/>
        </p:nvSpPr>
        <p:spPr>
          <a:xfrm flipH="1">
            <a:off x="5192107"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BÁSICO</a:t>
            </a:r>
          </a:p>
        </p:txBody>
      </p:sp>
      <p:pic>
        <p:nvPicPr>
          <p:cNvPr id="5" name="Imagen 4" descr="Dibujo animado de un personaje animado&#10;&#10;Descripción generada automáticamente con confianza baja">
            <a:extLst>
              <a:ext uri="{FF2B5EF4-FFF2-40B4-BE49-F238E27FC236}">
                <a16:creationId xmlns:a16="http://schemas.microsoft.com/office/drawing/2014/main" id="{15B861A3-B5C2-0CB8-CC86-35C7FFCD7092}"/>
              </a:ext>
            </a:extLst>
          </p:cNvPr>
          <p:cNvPicPr>
            <a:picLocks noChangeAspect="1"/>
          </p:cNvPicPr>
          <p:nvPr/>
        </p:nvPicPr>
        <p:blipFill>
          <a:blip r:embed="rId3"/>
          <a:stretch>
            <a:fillRect/>
          </a:stretch>
        </p:blipFill>
        <p:spPr>
          <a:xfrm>
            <a:off x="2940916" y="0"/>
            <a:ext cx="1163751" cy="1363435"/>
          </a:xfrm>
          <a:prstGeom prst="rect">
            <a:avLst/>
          </a:prstGeom>
        </p:spPr>
      </p:pic>
    </p:spTree>
    <p:extLst>
      <p:ext uri="{BB962C8B-B14F-4D97-AF65-F5344CB8AC3E}">
        <p14:creationId xmlns:p14="http://schemas.microsoft.com/office/powerpoint/2010/main" val="408358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grpSp>
        <p:nvGrpSpPr>
          <p:cNvPr id="1655" name="Google Shape;1655;p38"/>
          <p:cNvGrpSpPr/>
          <p:nvPr/>
        </p:nvGrpSpPr>
        <p:grpSpPr>
          <a:xfrm>
            <a:off x="4291891" y="1277838"/>
            <a:ext cx="4150301" cy="3506312"/>
            <a:chOff x="4291891" y="1277838"/>
            <a:chExt cx="4150301" cy="3506312"/>
          </a:xfrm>
        </p:grpSpPr>
        <p:sp>
          <p:nvSpPr>
            <p:cNvPr id="1656" name="Google Shape;1656;p38"/>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8"/>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8"/>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8"/>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8"/>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8"/>
            <p:cNvGrpSpPr/>
            <p:nvPr/>
          </p:nvGrpSpPr>
          <p:grpSpPr>
            <a:xfrm>
              <a:off x="4567724" y="1277838"/>
              <a:ext cx="2130085" cy="3433068"/>
              <a:chOff x="4633351" y="1345102"/>
              <a:chExt cx="2130085" cy="3433068"/>
            </a:xfrm>
          </p:grpSpPr>
          <p:sp>
            <p:nvSpPr>
              <p:cNvPr id="1662" name="Google Shape;1662;p38"/>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8"/>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8"/>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8"/>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8"/>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8"/>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8"/>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8"/>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7" name="Google Shape;1687;p38"/>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91" name="Google Shape;1691;p38"/>
            <p:cNvGrpSpPr/>
            <p:nvPr/>
          </p:nvGrpSpPr>
          <p:grpSpPr>
            <a:xfrm>
              <a:off x="6108638" y="1591541"/>
              <a:ext cx="2333554" cy="3119355"/>
              <a:chOff x="6283248" y="1922125"/>
              <a:chExt cx="2158899" cy="2886154"/>
            </a:xfrm>
          </p:grpSpPr>
          <p:sp>
            <p:nvSpPr>
              <p:cNvPr id="1692" name="Google Shape;1692;p38"/>
              <p:cNvSpPr/>
              <p:nvPr/>
            </p:nvSpPr>
            <p:spPr>
              <a:xfrm rot="5400000">
                <a:off x="6917918" y="2259659"/>
                <a:ext cx="633265" cy="352800"/>
              </a:xfrm>
              <a:prstGeom prst="doubleWave">
                <a:avLst>
                  <a:gd name="adj1" fmla="val 6250"/>
                  <a:gd name="adj2" fmla="val 0"/>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4" name="Google Shape;1694;p38"/>
              <p:cNvGrpSpPr/>
              <p:nvPr/>
            </p:nvGrpSpPr>
            <p:grpSpPr>
              <a:xfrm>
                <a:off x="6283248" y="2002366"/>
                <a:ext cx="2158899" cy="2805913"/>
                <a:chOff x="5921198" y="2000316"/>
                <a:chExt cx="2158899" cy="2805913"/>
              </a:xfrm>
            </p:grpSpPr>
            <p:sp>
              <p:nvSpPr>
                <p:cNvPr id="1695" name="Google Shape;1695;p38"/>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8"/>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8"/>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EC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8"/>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8"/>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8"/>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8"/>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8"/>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8"/>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8"/>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8"/>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8"/>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8"/>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8"/>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8"/>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8"/>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8"/>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8"/>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8"/>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8"/>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8"/>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8"/>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8"/>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8"/>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8"/>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8"/>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8"/>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8"/>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8"/>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8"/>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8"/>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8"/>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8"/>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38"/>
              <p:cNvGrpSpPr/>
              <p:nvPr/>
            </p:nvGrpSpPr>
            <p:grpSpPr>
              <a:xfrm>
                <a:off x="6940160" y="1922125"/>
                <a:ext cx="790690" cy="1430458"/>
                <a:chOff x="6940160" y="1922125"/>
                <a:chExt cx="790690" cy="1430458"/>
              </a:xfrm>
            </p:grpSpPr>
            <p:sp>
              <p:nvSpPr>
                <p:cNvPr id="1765" name="Google Shape;1765;p38"/>
                <p:cNvSpPr/>
                <p:nvPr/>
              </p:nvSpPr>
              <p:spPr>
                <a:xfrm>
                  <a:off x="7315750" y="2071175"/>
                  <a:ext cx="227700" cy="227700"/>
                </a:xfrm>
                <a:prstGeom prst="ellipse">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rot="5400000">
                  <a:off x="6937872" y="2559605"/>
                  <a:ext cx="1233156" cy="352800"/>
                </a:xfrm>
                <a:prstGeom prst="doubleWave">
                  <a:avLst>
                    <a:gd name="adj1" fmla="val 6250"/>
                    <a:gd name="adj2" fmla="val 0"/>
                  </a:avLst>
                </a:pr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38"/>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rgbClr val="493A33"/>
              </a:solidFill>
              <a:ln w="9525" cap="flat" cmpd="sng">
                <a:solidFill>
                  <a:srgbClr val="493A3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rot="1240465">
                <a:off x="7084766" y="2307853"/>
                <a:ext cx="67978" cy="40344"/>
              </a:xfrm>
              <a:prstGeom prst="ellipse">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70" name="Google Shape;1770;p38"/>
            <p:cNvSpPr/>
            <p:nvPr/>
          </p:nvSpPr>
          <p:spPr>
            <a:xfrm>
              <a:off x="7160350" y="2080875"/>
              <a:ext cx="110400" cy="80100"/>
            </a:xfrm>
            <a:prstGeom prst="ellipse">
              <a:avLst/>
            </a:prstGeom>
            <a:solidFill>
              <a:srgbClr val="FAC6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a:off x="6849100" y="2043525"/>
              <a:ext cx="87300" cy="71100"/>
            </a:xfrm>
            <a:prstGeom prst="ellipse">
              <a:avLst/>
            </a:prstGeom>
            <a:solidFill>
              <a:srgbClr val="FAC6E9"/>
            </a:solidFill>
            <a:ln>
              <a:noFill/>
            </a:ln>
          </p:spPr>
          <p:txBody>
            <a:bodyPr spcFirstLastPara="1" wrap="square" lIns="91425" tIns="91425" rIns="91425" bIns="91425" anchor="ctr" anchorCtr="0">
              <a:noAutofit/>
            </a:bodyPr>
            <a:lstStyle/>
            <a:p>
              <a:endParaRPr/>
            </a:p>
          </p:txBody>
        </p:sp>
      </p:grpSp>
      <p:sp>
        <p:nvSpPr>
          <p:cNvPr id="1772" name="Google Shape;1772;p38"/>
          <p:cNvSpPr txBox="1">
            <a:spLocks noGrp="1"/>
          </p:cNvSpPr>
          <p:nvPr>
            <p:ph type="title" idx="2"/>
          </p:nvPr>
        </p:nvSpPr>
        <p:spPr>
          <a:xfrm>
            <a:off x="193803" y="424564"/>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rPr>
              <a:t>0</a:t>
            </a:r>
            <a:r>
              <a:rPr lang="es" sz="9600" dirty="0"/>
              <a:t>5</a:t>
            </a:r>
            <a:endParaRPr sz="9600" dirty="0">
              <a:solidFill>
                <a:srgbClr val="FF7C3E"/>
              </a:solidFill>
            </a:endParaRPr>
          </a:p>
        </p:txBody>
      </p:sp>
      <p:sp>
        <p:nvSpPr>
          <p:cNvPr id="892" name="Google Shape;892;p32"/>
          <p:cNvSpPr txBox="1">
            <a:spLocks noGrp="1"/>
          </p:cNvSpPr>
          <p:nvPr>
            <p:ph type="ctrTitle"/>
          </p:nvPr>
        </p:nvSpPr>
        <p:spPr>
          <a:xfrm>
            <a:off x="1700094" y="327261"/>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EMPATÍA</a:t>
            </a:r>
            <a:endParaRPr dirty="0"/>
          </a:p>
        </p:txBody>
      </p:sp>
      <p:sp>
        <p:nvSpPr>
          <p:cNvPr id="4" name="Google Shape;772;p29">
            <a:extLst>
              <a:ext uri="{FF2B5EF4-FFF2-40B4-BE49-F238E27FC236}">
                <a16:creationId xmlns:a16="http://schemas.microsoft.com/office/drawing/2014/main" id="{0C2923B5-A9D4-1196-6A9D-20419B0416E6}"/>
              </a:ext>
            </a:extLst>
          </p:cNvPr>
          <p:cNvSpPr txBox="1">
            <a:spLocks/>
          </p:cNvSpPr>
          <p:nvPr/>
        </p:nvSpPr>
        <p:spPr>
          <a:xfrm rot="16200000">
            <a:off x="-467571" y="2324905"/>
            <a:ext cx="2843394" cy="57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C3E"/>
              </a:buClr>
              <a:buSzPts val="7200"/>
              <a:buFont typeface="Denk One"/>
              <a:buNone/>
              <a:defRPr sz="7200" b="0"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9pPr>
          </a:lstStyle>
          <a:p>
            <a:pPr>
              <a:buClr>
                <a:schemeClr val="dk1"/>
              </a:buClr>
              <a:buSzPts val="1100"/>
              <a:buFont typeface="Arial"/>
              <a:buNone/>
            </a:pPr>
            <a:r>
              <a:rPr lang="es-MX" sz="2400" dirty="0"/>
              <a:t>R</a:t>
            </a:r>
            <a:r>
              <a:rPr lang="es-ES" sz="2400" dirty="0"/>
              <a:t>ECOMENDACIONES</a:t>
            </a:r>
          </a:p>
        </p:txBody>
      </p:sp>
      <p:sp>
        <p:nvSpPr>
          <p:cNvPr id="1084" name="Google Shape;771;p29">
            <a:extLst>
              <a:ext uri="{FF2B5EF4-FFF2-40B4-BE49-F238E27FC236}">
                <a16:creationId xmlns:a16="http://schemas.microsoft.com/office/drawing/2014/main" id="{EDCBA065-086B-7181-F70D-B8871B32B400}"/>
              </a:ext>
            </a:extLst>
          </p:cNvPr>
          <p:cNvSpPr txBox="1">
            <a:spLocks/>
          </p:cNvSpPr>
          <p:nvPr/>
        </p:nvSpPr>
        <p:spPr>
          <a:xfrm>
            <a:off x="1640179" y="1102860"/>
            <a:ext cx="2778686"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1200" dirty="0">
                <a:solidFill>
                  <a:srgbClr val="434343"/>
                </a:solidFill>
                <a:latin typeface="Barlow Semi Condensed Light"/>
                <a:sym typeface="Barlow Semi Condensed Light"/>
              </a:rPr>
              <a:t>Generar estrategias que favorezcan el desarrollo de funciones ejecutivas como la atención, esencial para la cognición. Formular proyecto de vida para generar sentido de pertenencia, escala de valores. Fortalecer el reconocimiento y validación del grupo social al que se pertenece para lograr una sana convivencia. </a:t>
            </a:r>
          </a:p>
          <a:p>
            <a:pPr algn="r"/>
            <a:r>
              <a:rPr lang="es-MX" sz="1200" dirty="0">
                <a:solidFill>
                  <a:srgbClr val="434343"/>
                </a:solidFill>
                <a:latin typeface="Barlow Semi Condensed Light"/>
                <a:sym typeface="Barlow Semi Condensed Light"/>
              </a:rPr>
              <a:t>Para consulta de materiales referentes a Habilidades Socioemocionales: </a:t>
            </a:r>
          </a:p>
          <a:p>
            <a:pPr algn="r"/>
            <a:endParaRPr lang="es-MX" sz="1200" dirty="0">
              <a:solidFill>
                <a:srgbClr val="434343"/>
              </a:solidFill>
              <a:latin typeface="Barlow Semi Condensed Light"/>
              <a:sym typeface="Barlow Semi Condensed Light"/>
            </a:endParaRPr>
          </a:p>
          <a:p>
            <a:pPr algn="ctr"/>
            <a:r>
              <a:rPr lang="es-MX" sz="1200" dirty="0">
                <a:solidFill>
                  <a:srgbClr val="0070C0"/>
                </a:solidFill>
                <a:latin typeface="Barlow Semi Condensed Light"/>
                <a:sym typeface="Barlow Semi Condensed Light"/>
              </a:rPr>
              <a:t>https://seggtogob.sharepoint.com/:f:/s/HSE-PrimariaySecundaria/EgrPH3PHsT1NlHLdm6O3FlUBPYlF3XvAyXsREOu5fEKpQw?e=0dbv6T</a:t>
            </a:r>
          </a:p>
        </p:txBody>
      </p:sp>
      <p:sp>
        <p:nvSpPr>
          <p:cNvPr id="3" name="Google Shape;1689;p38">
            <a:extLst>
              <a:ext uri="{FF2B5EF4-FFF2-40B4-BE49-F238E27FC236}">
                <a16:creationId xmlns:a16="http://schemas.microsoft.com/office/drawing/2014/main" id="{D033A8D1-D001-EAB2-5E94-77C7C5D96983}"/>
              </a:ext>
            </a:extLst>
          </p:cNvPr>
          <p:cNvSpPr/>
          <p:nvPr/>
        </p:nvSpPr>
        <p:spPr>
          <a:xfrm>
            <a:off x="6038031" y="393003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012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p39"/>
          <p:cNvSpPr txBox="1">
            <a:spLocks noGrp="1"/>
          </p:cNvSpPr>
          <p:nvPr>
            <p:ph type="subTitle" idx="1"/>
          </p:nvPr>
        </p:nvSpPr>
        <p:spPr>
          <a:xfrm flipH="1">
            <a:off x="3458101" y="2178711"/>
            <a:ext cx="4190048"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400" dirty="0"/>
              <a:t>Dirección General de Política Educativa </a:t>
            </a:r>
          </a:p>
          <a:p>
            <a:pPr marL="0" lvl="0" indent="0" algn="l" rtl="0">
              <a:spcBef>
                <a:spcPts val="0"/>
              </a:spcBef>
              <a:spcAft>
                <a:spcPts val="0"/>
              </a:spcAft>
              <a:buNone/>
            </a:pPr>
            <a:r>
              <a:rPr lang="es" sz="1400" dirty="0"/>
              <a:t>Dirección de Evaluación</a:t>
            </a:r>
          </a:p>
          <a:p>
            <a:pPr marL="0" lvl="0" indent="0" algn="l" rtl="0">
              <a:spcBef>
                <a:spcPts val="0"/>
              </a:spcBef>
              <a:spcAft>
                <a:spcPts val="0"/>
              </a:spcAft>
              <a:buNone/>
            </a:pPr>
            <a:r>
              <a:rPr lang="es" sz="1400" dirty="0"/>
              <a:t>Departamento  Práctica de la Enseñanza</a:t>
            </a:r>
          </a:p>
          <a:p>
            <a:pPr marL="0" lvl="0" indent="0" algn="l" rtl="0">
              <a:spcBef>
                <a:spcPts val="0"/>
              </a:spcBef>
              <a:spcAft>
                <a:spcPts val="0"/>
              </a:spcAft>
              <a:buNone/>
            </a:pPr>
            <a:endParaRPr dirty="0"/>
          </a:p>
        </p:txBody>
      </p:sp>
      <p:sp>
        <p:nvSpPr>
          <p:cNvPr id="1778" name="Google Shape;1778;p39"/>
          <p:cNvSpPr txBox="1">
            <a:spLocks noGrp="1"/>
          </p:cNvSpPr>
          <p:nvPr>
            <p:ph type="subTitle" idx="2"/>
          </p:nvPr>
        </p:nvSpPr>
        <p:spPr>
          <a:xfrm>
            <a:off x="875300" y="971916"/>
            <a:ext cx="7288500" cy="44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4000" dirty="0"/>
              <a:t>¡Juntos Construimos el Mejor Sistema Educativo!</a:t>
            </a:r>
            <a:endParaRPr sz="4000" dirty="0"/>
          </a:p>
        </p:txBody>
      </p:sp>
      <p:grpSp>
        <p:nvGrpSpPr>
          <p:cNvPr id="1780" name="Google Shape;1780;p39"/>
          <p:cNvGrpSpPr/>
          <p:nvPr/>
        </p:nvGrpSpPr>
        <p:grpSpPr>
          <a:xfrm>
            <a:off x="1278444" y="1640285"/>
            <a:ext cx="7366712" cy="3119808"/>
            <a:chOff x="1278444" y="1640285"/>
            <a:chExt cx="7366712" cy="3119808"/>
          </a:xfrm>
        </p:grpSpPr>
        <p:grpSp>
          <p:nvGrpSpPr>
            <p:cNvPr id="1781" name="Google Shape;1781;p39"/>
            <p:cNvGrpSpPr/>
            <p:nvPr/>
          </p:nvGrpSpPr>
          <p:grpSpPr>
            <a:xfrm>
              <a:off x="1278444" y="3334334"/>
              <a:ext cx="5053527" cy="1425759"/>
              <a:chOff x="1969569" y="3334334"/>
              <a:chExt cx="5053527" cy="1425759"/>
            </a:xfrm>
          </p:grpSpPr>
          <p:grpSp>
            <p:nvGrpSpPr>
              <p:cNvPr id="1782" name="Google Shape;1782;p39"/>
              <p:cNvGrpSpPr/>
              <p:nvPr/>
            </p:nvGrpSpPr>
            <p:grpSpPr>
              <a:xfrm>
                <a:off x="1969569" y="3334334"/>
                <a:ext cx="2743330" cy="1418598"/>
                <a:chOff x="1969569" y="3334334"/>
                <a:chExt cx="2743330" cy="1418598"/>
              </a:xfrm>
            </p:grpSpPr>
            <p:grpSp>
              <p:nvGrpSpPr>
                <p:cNvPr id="1783" name="Google Shape;1783;p39"/>
                <p:cNvGrpSpPr/>
                <p:nvPr/>
              </p:nvGrpSpPr>
              <p:grpSpPr>
                <a:xfrm>
                  <a:off x="4107166" y="4200099"/>
                  <a:ext cx="197076" cy="216135"/>
                  <a:chOff x="7799791" y="3438161"/>
                  <a:chExt cx="197076" cy="216135"/>
                </a:xfrm>
              </p:grpSpPr>
              <p:sp>
                <p:nvSpPr>
                  <p:cNvPr id="1784" name="Google Shape;178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rgbClr val="F2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rgbClr val="CBD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rgbClr val="F9E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4" name="Google Shape;1844;p39"/>
                <p:cNvGrpSpPr/>
                <p:nvPr/>
              </p:nvGrpSpPr>
              <p:grpSpPr>
                <a:xfrm rot="3308548" flipH="1">
                  <a:off x="2555977" y="4416296"/>
                  <a:ext cx="126273" cy="143584"/>
                  <a:chOff x="81350" y="1495100"/>
                  <a:chExt cx="272032" cy="295926"/>
                </a:xfrm>
              </p:grpSpPr>
              <p:sp>
                <p:nvSpPr>
                  <p:cNvPr id="1845" name="Google Shape;184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flipH="1">
                  <a:off x="1969569" y="4108306"/>
                  <a:ext cx="934297" cy="644626"/>
                  <a:chOff x="1753081" y="1351125"/>
                  <a:chExt cx="1004513" cy="693072"/>
                </a:xfrm>
              </p:grpSpPr>
              <p:sp>
                <p:nvSpPr>
                  <p:cNvPr id="1854" name="Google Shape;185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39"/>
                <p:cNvSpPr/>
                <p:nvPr/>
              </p:nvSpPr>
              <p:spPr>
                <a:xfrm rot="20225827">
                  <a:off x="2046149" y="3570077"/>
                  <a:ext cx="592309" cy="33529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39"/>
              <p:cNvGrpSpPr/>
              <p:nvPr/>
            </p:nvGrpSpPr>
            <p:grpSpPr>
              <a:xfrm>
                <a:off x="4763646" y="3350425"/>
                <a:ext cx="2259450" cy="1409668"/>
                <a:chOff x="4763646" y="3350425"/>
                <a:chExt cx="2259450" cy="1409668"/>
              </a:xfrm>
            </p:grpSpPr>
            <p:sp>
              <p:nvSpPr>
                <p:cNvPr id="1868" name="Google Shape;186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rgbClr val="63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rgbClr val="4220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rgbClr val="E88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rgbClr val="E88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6B9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rgbClr val="4C4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DF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rot="20162671" flipH="1">
                  <a:off x="4763646" y="3493175"/>
                  <a:ext cx="553420" cy="313382"/>
                </a:xfrm>
                <a:custGeom>
                  <a:avLst/>
                  <a:gdLst/>
                  <a:ahLst/>
                  <a:cxnLst/>
                  <a:rect l="l" t="t" r="r" b="b"/>
                  <a:pathLst>
                    <a:path w="29654" h="16792" extrusionOk="0">
                      <a:moveTo>
                        <a:pt x="1" y="0"/>
                      </a:moveTo>
                      <a:lnTo>
                        <a:pt x="1" y="16791"/>
                      </a:lnTo>
                      <a:lnTo>
                        <a:pt x="29653" y="16791"/>
                      </a:lnTo>
                      <a:lnTo>
                        <a:pt x="29653" y="0"/>
                      </a:lnTo>
                      <a:close/>
                    </a:path>
                  </a:pathLst>
                </a:custGeom>
                <a:solidFill>
                  <a:srgbClr val="2AB0A7"/>
                </a:solidFill>
                <a:ln>
                  <a:noFill/>
                </a:ln>
              </p:spPr>
              <p:txBody>
                <a:bodyPr spcFirstLastPara="1" wrap="square" lIns="91425" tIns="91425" rIns="91425" bIns="91425" anchor="ctr" anchorCtr="0">
                  <a:noAutofit/>
                </a:bodyPr>
                <a:lstStyle/>
                <a:p>
                  <a:endParaRPr/>
                </a:p>
              </p:txBody>
            </p:sp>
          </p:grpSp>
        </p:grpSp>
        <p:grpSp>
          <p:nvGrpSpPr>
            <p:cNvPr id="1919" name="Google Shape;1919;p39"/>
            <p:cNvGrpSpPr/>
            <p:nvPr/>
          </p:nvGrpSpPr>
          <p:grpSpPr>
            <a:xfrm>
              <a:off x="6958990" y="1640285"/>
              <a:ext cx="1686166" cy="3119635"/>
              <a:chOff x="6958990" y="1640285"/>
              <a:chExt cx="1686166" cy="3119635"/>
            </a:xfrm>
          </p:grpSpPr>
          <p:sp>
            <p:nvSpPr>
              <p:cNvPr id="1920" name="Google Shape;192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9" name="Google Shape;193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1" name="Google Shape;194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2" name="Google Shape;194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56" name="Google Shape;195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58" name="Google Shape;195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59" name="Google Shape;195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86" name="Google Shape;198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87" name="Google Shape;198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6985800" y="3458000"/>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7467700" y="3545125"/>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94" name="Google Shape;1994;p39"/>
              <p:cNvCxnSpPr/>
              <p:nvPr/>
            </p:nvCxnSpPr>
            <p:spPr>
              <a:xfrm>
                <a:off x="7893100" y="3869325"/>
                <a:ext cx="96000" cy="19500"/>
              </a:xfrm>
              <a:prstGeom prst="straightConnector1">
                <a:avLst/>
              </a:prstGeom>
              <a:noFill/>
              <a:ln w="19050" cap="flat" cmpd="sng">
                <a:solidFill>
                  <a:srgbClr val="00959C"/>
                </a:solidFill>
                <a:prstDash val="solid"/>
                <a:round/>
                <a:headEnd type="none" w="med" len="med"/>
                <a:tailEnd type="none" w="med" len="med"/>
              </a:ln>
            </p:spPr>
          </p:cxnSp>
        </p:grpSp>
      </p:grpSp>
      <p:sp>
        <p:nvSpPr>
          <p:cNvPr id="3" name="Google Shape;296;p23">
            <a:extLst>
              <a:ext uri="{FF2B5EF4-FFF2-40B4-BE49-F238E27FC236}">
                <a16:creationId xmlns:a16="http://schemas.microsoft.com/office/drawing/2014/main" id="{91F3BD00-C3A6-4B83-B8AD-7CF3254EA00E}"/>
              </a:ext>
            </a:extLst>
          </p:cNvPr>
          <p:cNvSpPr txBox="1"/>
          <p:nvPr/>
        </p:nvSpPr>
        <p:spPr>
          <a:xfrm rot="20103385">
            <a:off x="3891614" y="3329306"/>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rgbClr val="F4E9DF"/>
                </a:solidFill>
                <a:latin typeface="Anton"/>
                <a:ea typeface="Anton"/>
                <a:cs typeface="Anton"/>
                <a:sym typeface="Anton"/>
              </a:rPr>
              <a:t>RIMA</a:t>
            </a:r>
            <a:endParaRPr sz="2000" dirty="0">
              <a:solidFill>
                <a:srgbClr val="F4E9DF"/>
              </a:solidFill>
              <a:latin typeface="Anton"/>
              <a:ea typeface="Anton"/>
              <a:cs typeface="Anton"/>
              <a:sym typeface="Anton"/>
            </a:endParaRPr>
          </a:p>
        </p:txBody>
      </p:sp>
      <p:sp>
        <p:nvSpPr>
          <p:cNvPr id="4" name="Google Shape;296;p23">
            <a:extLst>
              <a:ext uri="{FF2B5EF4-FFF2-40B4-BE49-F238E27FC236}">
                <a16:creationId xmlns:a16="http://schemas.microsoft.com/office/drawing/2014/main" id="{801E25DC-096B-0F29-1C70-CBC48126210E}"/>
              </a:ext>
            </a:extLst>
          </p:cNvPr>
          <p:cNvSpPr txBox="1"/>
          <p:nvPr/>
        </p:nvSpPr>
        <p:spPr>
          <a:xfrm rot="20325666">
            <a:off x="1189266" y="3422549"/>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rgbClr val="F4E9DF"/>
                </a:solidFill>
                <a:latin typeface="Anton"/>
                <a:ea typeface="Anton"/>
                <a:cs typeface="Anton"/>
                <a:sym typeface="Anton"/>
              </a:rPr>
              <a:t>RIMA</a:t>
            </a:r>
            <a:endParaRPr sz="2000" dirty="0">
              <a:solidFill>
                <a:srgbClr val="F4E9DF"/>
              </a:solidFill>
              <a:latin typeface="Anton"/>
              <a:ea typeface="Anton"/>
              <a:cs typeface="Anton"/>
              <a:sym typeface="Anton"/>
            </a:endParaRPr>
          </a:p>
        </p:txBody>
      </p:sp>
      <p:pic>
        <p:nvPicPr>
          <p:cNvPr id="2" name="Imagen 1" descr="Logotipo&#10;&#10;El contenido generado por IA puede ser incorrecto.">
            <a:extLst>
              <a:ext uri="{FF2B5EF4-FFF2-40B4-BE49-F238E27FC236}">
                <a16:creationId xmlns:a16="http://schemas.microsoft.com/office/drawing/2014/main" id="{91A272F1-DD34-2838-44DE-072F91AD3490}"/>
              </a:ext>
            </a:extLst>
          </p:cNvPr>
          <p:cNvPicPr>
            <a:picLocks noChangeAspect="1"/>
          </p:cNvPicPr>
          <p:nvPr/>
        </p:nvPicPr>
        <p:blipFill>
          <a:blip r:embed="rId3"/>
          <a:stretch>
            <a:fillRect/>
          </a:stretch>
        </p:blipFill>
        <p:spPr>
          <a:xfrm>
            <a:off x="2329101" y="1574958"/>
            <a:ext cx="1110892" cy="1379990"/>
          </a:xfrm>
          <a:prstGeom prst="rect">
            <a:avLst/>
          </a:prstGeom>
        </p:spPr>
      </p:pic>
      <p:pic>
        <p:nvPicPr>
          <p:cNvPr id="5" name="Picture 3">
            <a:extLst>
              <a:ext uri="{FF2B5EF4-FFF2-40B4-BE49-F238E27FC236}">
                <a16:creationId xmlns:a16="http://schemas.microsoft.com/office/drawing/2014/main" id="{FDEF99A0-260B-D18A-622D-45485490C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129" y="788383"/>
            <a:ext cx="874725" cy="78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16201" y="4223894"/>
            <a:ext cx="4364781"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5500" b="0" dirty="0">
                <a:solidFill>
                  <a:srgbClr val="FF7C3E"/>
                </a:solidFill>
              </a:rPr>
              <a:t>DIMENSIONES</a:t>
            </a:r>
            <a:endParaRPr sz="5500" b="0" dirty="0">
              <a:solidFill>
                <a:srgbClr val="FF7C3E"/>
              </a:solidFill>
            </a:endParaRPr>
          </a:p>
        </p:txBody>
      </p:sp>
      <p:sp>
        <p:nvSpPr>
          <p:cNvPr id="368" name="Google Shape;368;p24"/>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F7C3E"/>
                </a:solidFill>
              </a:rPr>
              <a:t>AUTOCONOCIMIENTO</a:t>
            </a:r>
            <a:endParaRPr dirty="0">
              <a:solidFill>
                <a:srgbClr val="FF7C3E"/>
              </a:solidFill>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4114235" y="6380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01</a:t>
            </a:r>
            <a:endParaRPr/>
          </a:p>
        </p:txBody>
      </p:sp>
      <p:sp>
        <p:nvSpPr>
          <p:cNvPr id="372" name="Google Shape;372;p24"/>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AUTONOMÍA</a:t>
            </a:r>
            <a:endParaRPr dirty="0"/>
          </a:p>
        </p:txBody>
      </p:sp>
      <p:sp>
        <p:nvSpPr>
          <p:cNvPr id="374" name="Google Shape;374;p24"/>
          <p:cNvSpPr txBox="1">
            <a:spLocks noGrp="1"/>
          </p:cNvSpPr>
          <p:nvPr>
            <p:ph type="title" idx="6"/>
          </p:nvPr>
        </p:nvSpPr>
        <p:spPr>
          <a:xfrm>
            <a:off x="4114235"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AUTOREGULACIÓN</a:t>
            </a:r>
            <a:endParaRPr dirty="0"/>
          </a:p>
        </p:txBody>
      </p:sp>
      <p:sp>
        <p:nvSpPr>
          <p:cNvPr id="377" name="Google Shape;377;p24"/>
          <p:cNvSpPr txBox="1">
            <a:spLocks noGrp="1"/>
          </p:cNvSpPr>
          <p:nvPr>
            <p:ph type="title" idx="9"/>
          </p:nvPr>
        </p:nvSpPr>
        <p:spPr>
          <a:xfrm>
            <a:off x="4114235"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t>COLABORACIÓN</a:t>
            </a:r>
          </a:p>
        </p:txBody>
      </p:sp>
      <p:sp>
        <p:nvSpPr>
          <p:cNvPr id="380" name="Google Shape;380;p24"/>
          <p:cNvSpPr txBox="1">
            <a:spLocks noGrp="1"/>
          </p:cNvSpPr>
          <p:nvPr>
            <p:ph type="title" idx="15"/>
          </p:nvPr>
        </p:nvSpPr>
        <p:spPr>
          <a:xfrm>
            <a:off x="4114235"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04</a:t>
            </a:r>
            <a:endParaRPr/>
          </a:p>
        </p:txBody>
      </p:sp>
      <p:sp>
        <p:nvSpPr>
          <p:cNvPr id="381" name="Google Shape;381;p24"/>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t>EMPATÍA</a:t>
            </a:r>
          </a:p>
        </p:txBody>
      </p:sp>
      <p:sp>
        <p:nvSpPr>
          <p:cNvPr id="383" name="Google Shape;383;p24"/>
          <p:cNvSpPr txBox="1">
            <a:spLocks noGrp="1"/>
          </p:cNvSpPr>
          <p:nvPr>
            <p:ph type="title" idx="18"/>
          </p:nvPr>
        </p:nvSpPr>
        <p:spPr>
          <a:xfrm>
            <a:off x="4114235"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05</a:t>
            </a:r>
            <a:endParaRPr/>
          </a:p>
        </p:txBody>
      </p:sp>
      <p:sp>
        <p:nvSpPr>
          <p:cNvPr id="12" name="Google Shape;1269;p36">
            <a:extLst>
              <a:ext uri="{FF2B5EF4-FFF2-40B4-BE49-F238E27FC236}">
                <a16:creationId xmlns:a16="http://schemas.microsoft.com/office/drawing/2014/main" id="{78ED8B41-4029-1E82-4D80-DA5AF8858452}"/>
              </a:ext>
            </a:extLst>
          </p:cNvPr>
          <p:cNvSpPr/>
          <p:nvPr/>
        </p:nvSpPr>
        <p:spPr>
          <a:xfrm>
            <a:off x="964231" y="261968"/>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70;p36">
            <a:extLst>
              <a:ext uri="{FF2B5EF4-FFF2-40B4-BE49-F238E27FC236}">
                <a16:creationId xmlns:a16="http://schemas.microsoft.com/office/drawing/2014/main" id="{88590C53-77C7-FB80-AF60-67BF93BA5048}"/>
              </a:ext>
            </a:extLst>
          </p:cNvPr>
          <p:cNvSpPr/>
          <p:nvPr/>
        </p:nvSpPr>
        <p:spPr>
          <a:xfrm>
            <a:off x="1580530" y="1182459"/>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rgbClr val="4F4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71;p36">
            <a:extLst>
              <a:ext uri="{FF2B5EF4-FFF2-40B4-BE49-F238E27FC236}">
                <a16:creationId xmlns:a16="http://schemas.microsoft.com/office/drawing/2014/main" id="{5DC44EA5-14EB-5E19-0FDC-AD4174FA00E0}"/>
              </a:ext>
            </a:extLst>
          </p:cNvPr>
          <p:cNvSpPr/>
          <p:nvPr/>
        </p:nvSpPr>
        <p:spPr>
          <a:xfrm>
            <a:off x="1486151" y="2215322"/>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72;p36">
            <a:extLst>
              <a:ext uri="{FF2B5EF4-FFF2-40B4-BE49-F238E27FC236}">
                <a16:creationId xmlns:a16="http://schemas.microsoft.com/office/drawing/2014/main" id="{EF7D811F-C0E7-7E21-1376-49F0EB1FF931}"/>
              </a:ext>
            </a:extLst>
          </p:cNvPr>
          <p:cNvSpPr/>
          <p:nvPr/>
        </p:nvSpPr>
        <p:spPr>
          <a:xfrm>
            <a:off x="1424509" y="2232807"/>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73;p36">
            <a:extLst>
              <a:ext uri="{FF2B5EF4-FFF2-40B4-BE49-F238E27FC236}">
                <a16:creationId xmlns:a16="http://schemas.microsoft.com/office/drawing/2014/main" id="{BECBD184-1DAB-F7C2-948C-561026F301A0}"/>
              </a:ext>
            </a:extLst>
          </p:cNvPr>
          <p:cNvSpPr/>
          <p:nvPr/>
        </p:nvSpPr>
        <p:spPr>
          <a:xfrm>
            <a:off x="1389476" y="2270903"/>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74;p36">
            <a:extLst>
              <a:ext uri="{FF2B5EF4-FFF2-40B4-BE49-F238E27FC236}">
                <a16:creationId xmlns:a16="http://schemas.microsoft.com/office/drawing/2014/main" id="{4FD6E4E4-FC7C-4DE1-24D6-961FC18BFD7B}"/>
              </a:ext>
            </a:extLst>
          </p:cNvPr>
          <p:cNvSpPr/>
          <p:nvPr/>
        </p:nvSpPr>
        <p:spPr>
          <a:xfrm>
            <a:off x="1385519" y="2334651"/>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75;p36">
            <a:extLst>
              <a:ext uri="{FF2B5EF4-FFF2-40B4-BE49-F238E27FC236}">
                <a16:creationId xmlns:a16="http://schemas.microsoft.com/office/drawing/2014/main" id="{746C7729-1AA2-5515-DDE9-1EC344759E5D}"/>
              </a:ext>
            </a:extLst>
          </p:cNvPr>
          <p:cNvSpPr/>
          <p:nvPr/>
        </p:nvSpPr>
        <p:spPr>
          <a:xfrm>
            <a:off x="1517739" y="2258332"/>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76;p36">
            <a:extLst>
              <a:ext uri="{FF2B5EF4-FFF2-40B4-BE49-F238E27FC236}">
                <a16:creationId xmlns:a16="http://schemas.microsoft.com/office/drawing/2014/main" id="{8C6BF166-3DB8-F11E-989C-75EE33E71D9A}"/>
              </a:ext>
            </a:extLst>
          </p:cNvPr>
          <p:cNvSpPr/>
          <p:nvPr/>
        </p:nvSpPr>
        <p:spPr>
          <a:xfrm>
            <a:off x="1430826" y="2284622"/>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77;p36">
            <a:extLst>
              <a:ext uri="{FF2B5EF4-FFF2-40B4-BE49-F238E27FC236}">
                <a16:creationId xmlns:a16="http://schemas.microsoft.com/office/drawing/2014/main" id="{F1576CF1-88B5-DF7B-5D2C-9045B31F1E80}"/>
              </a:ext>
            </a:extLst>
          </p:cNvPr>
          <p:cNvSpPr/>
          <p:nvPr/>
        </p:nvSpPr>
        <p:spPr>
          <a:xfrm>
            <a:off x="1499424" y="2364898"/>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78;p36">
            <a:extLst>
              <a:ext uri="{FF2B5EF4-FFF2-40B4-BE49-F238E27FC236}">
                <a16:creationId xmlns:a16="http://schemas.microsoft.com/office/drawing/2014/main" id="{3920B71E-6836-282D-1A1E-EE4593C677CD}"/>
              </a:ext>
            </a:extLst>
          </p:cNvPr>
          <p:cNvSpPr/>
          <p:nvPr/>
        </p:nvSpPr>
        <p:spPr>
          <a:xfrm>
            <a:off x="1494830" y="1466742"/>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79;p36">
            <a:extLst>
              <a:ext uri="{FF2B5EF4-FFF2-40B4-BE49-F238E27FC236}">
                <a16:creationId xmlns:a16="http://schemas.microsoft.com/office/drawing/2014/main" id="{87F26F49-075D-DBFE-81A5-0A5A07EC8F0A}"/>
              </a:ext>
            </a:extLst>
          </p:cNvPr>
          <p:cNvSpPr/>
          <p:nvPr/>
        </p:nvSpPr>
        <p:spPr>
          <a:xfrm>
            <a:off x="1635153" y="2658944"/>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0;p36">
            <a:extLst>
              <a:ext uri="{FF2B5EF4-FFF2-40B4-BE49-F238E27FC236}">
                <a16:creationId xmlns:a16="http://schemas.microsoft.com/office/drawing/2014/main" id="{44826D90-0856-9775-81D0-B8F46F82474D}"/>
              </a:ext>
            </a:extLst>
          </p:cNvPr>
          <p:cNvSpPr/>
          <p:nvPr/>
        </p:nvSpPr>
        <p:spPr>
          <a:xfrm>
            <a:off x="2242710" y="2712993"/>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1;p36">
            <a:extLst>
              <a:ext uri="{FF2B5EF4-FFF2-40B4-BE49-F238E27FC236}">
                <a16:creationId xmlns:a16="http://schemas.microsoft.com/office/drawing/2014/main" id="{2ACE3C41-9E0C-6966-67F9-F4A909987201}"/>
              </a:ext>
            </a:extLst>
          </p:cNvPr>
          <p:cNvSpPr/>
          <p:nvPr/>
        </p:nvSpPr>
        <p:spPr>
          <a:xfrm>
            <a:off x="1987142" y="3213345"/>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2;p36">
            <a:extLst>
              <a:ext uri="{FF2B5EF4-FFF2-40B4-BE49-F238E27FC236}">
                <a16:creationId xmlns:a16="http://schemas.microsoft.com/office/drawing/2014/main" id="{93267BA7-6758-EA0C-0074-44B016679FFD}"/>
              </a:ext>
            </a:extLst>
          </p:cNvPr>
          <p:cNvSpPr/>
          <p:nvPr/>
        </p:nvSpPr>
        <p:spPr>
          <a:xfrm>
            <a:off x="2870496" y="1327504"/>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3;p36">
            <a:extLst>
              <a:ext uri="{FF2B5EF4-FFF2-40B4-BE49-F238E27FC236}">
                <a16:creationId xmlns:a16="http://schemas.microsoft.com/office/drawing/2014/main" id="{73DA559F-AA69-3199-E305-A1F5943B0FA1}"/>
              </a:ext>
            </a:extLst>
          </p:cNvPr>
          <p:cNvSpPr/>
          <p:nvPr/>
        </p:nvSpPr>
        <p:spPr>
          <a:xfrm>
            <a:off x="2897233" y="1339756"/>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4;p36">
            <a:extLst>
              <a:ext uri="{FF2B5EF4-FFF2-40B4-BE49-F238E27FC236}">
                <a16:creationId xmlns:a16="http://schemas.microsoft.com/office/drawing/2014/main" id="{C13F9B4E-2B5B-60E5-FA6B-01FED674266A}"/>
              </a:ext>
            </a:extLst>
          </p:cNvPr>
          <p:cNvSpPr/>
          <p:nvPr/>
        </p:nvSpPr>
        <p:spPr>
          <a:xfrm>
            <a:off x="2919248" y="1374852"/>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85;p36">
            <a:extLst>
              <a:ext uri="{FF2B5EF4-FFF2-40B4-BE49-F238E27FC236}">
                <a16:creationId xmlns:a16="http://schemas.microsoft.com/office/drawing/2014/main" id="{D1135D53-0FC2-0882-BD43-94EB52CC3885}"/>
              </a:ext>
            </a:extLst>
          </p:cNvPr>
          <p:cNvSpPr/>
          <p:nvPr/>
        </p:nvSpPr>
        <p:spPr>
          <a:xfrm>
            <a:off x="2908783" y="1437899"/>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86;p36">
            <a:extLst>
              <a:ext uri="{FF2B5EF4-FFF2-40B4-BE49-F238E27FC236}">
                <a16:creationId xmlns:a16="http://schemas.microsoft.com/office/drawing/2014/main" id="{A488A4C4-DC39-0A87-0FC5-8C5CD1CE6779}"/>
              </a:ext>
            </a:extLst>
          </p:cNvPr>
          <p:cNvSpPr/>
          <p:nvPr/>
        </p:nvSpPr>
        <p:spPr>
          <a:xfrm>
            <a:off x="2797048" y="1377150"/>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87;p36">
            <a:extLst>
              <a:ext uri="{FF2B5EF4-FFF2-40B4-BE49-F238E27FC236}">
                <a16:creationId xmlns:a16="http://schemas.microsoft.com/office/drawing/2014/main" id="{54913618-0E67-FBF7-2E36-FABE534C4C93}"/>
              </a:ext>
            </a:extLst>
          </p:cNvPr>
          <p:cNvSpPr/>
          <p:nvPr/>
        </p:nvSpPr>
        <p:spPr>
          <a:xfrm>
            <a:off x="2824934" y="1397378"/>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88;p36">
            <a:extLst>
              <a:ext uri="{FF2B5EF4-FFF2-40B4-BE49-F238E27FC236}">
                <a16:creationId xmlns:a16="http://schemas.microsoft.com/office/drawing/2014/main" id="{69737801-F5E4-E42F-1792-487AFE3C3ED0}"/>
              </a:ext>
            </a:extLst>
          </p:cNvPr>
          <p:cNvSpPr/>
          <p:nvPr/>
        </p:nvSpPr>
        <p:spPr>
          <a:xfrm>
            <a:off x="1726213" y="1269754"/>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89;p36">
            <a:extLst>
              <a:ext uri="{FF2B5EF4-FFF2-40B4-BE49-F238E27FC236}">
                <a16:creationId xmlns:a16="http://schemas.microsoft.com/office/drawing/2014/main" id="{734204EC-0B28-A87C-2B94-F022792342A0}"/>
              </a:ext>
            </a:extLst>
          </p:cNvPr>
          <p:cNvSpPr/>
          <p:nvPr/>
        </p:nvSpPr>
        <p:spPr>
          <a:xfrm>
            <a:off x="1826207" y="1872204"/>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90;p36">
            <a:extLst>
              <a:ext uri="{FF2B5EF4-FFF2-40B4-BE49-F238E27FC236}">
                <a16:creationId xmlns:a16="http://schemas.microsoft.com/office/drawing/2014/main" id="{D498CA31-DA91-B018-BA9A-1F13211E0949}"/>
              </a:ext>
            </a:extLst>
          </p:cNvPr>
          <p:cNvSpPr/>
          <p:nvPr/>
        </p:nvSpPr>
        <p:spPr>
          <a:xfrm>
            <a:off x="2123509" y="1710632"/>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91;p36">
            <a:extLst>
              <a:ext uri="{FF2B5EF4-FFF2-40B4-BE49-F238E27FC236}">
                <a16:creationId xmlns:a16="http://schemas.microsoft.com/office/drawing/2014/main" id="{D23C1EDD-DBD6-13EE-CC99-438E9E01B68D}"/>
              </a:ext>
            </a:extLst>
          </p:cNvPr>
          <p:cNvSpPr/>
          <p:nvPr/>
        </p:nvSpPr>
        <p:spPr>
          <a:xfrm>
            <a:off x="2630434" y="1642353"/>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92;p36">
            <a:extLst>
              <a:ext uri="{FF2B5EF4-FFF2-40B4-BE49-F238E27FC236}">
                <a16:creationId xmlns:a16="http://schemas.microsoft.com/office/drawing/2014/main" id="{2C207B4D-2E06-941A-D5AE-1EB822481004}"/>
              </a:ext>
            </a:extLst>
          </p:cNvPr>
          <p:cNvSpPr/>
          <p:nvPr/>
        </p:nvSpPr>
        <p:spPr>
          <a:xfrm>
            <a:off x="2486665" y="1689574"/>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93;p36">
            <a:extLst>
              <a:ext uri="{FF2B5EF4-FFF2-40B4-BE49-F238E27FC236}">
                <a16:creationId xmlns:a16="http://schemas.microsoft.com/office/drawing/2014/main" id="{AFBCA856-5067-1191-21D6-3D5FCB3F0DBF}"/>
              </a:ext>
            </a:extLst>
          </p:cNvPr>
          <p:cNvSpPr/>
          <p:nvPr/>
        </p:nvSpPr>
        <p:spPr>
          <a:xfrm>
            <a:off x="2408878" y="1864738"/>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94;p36">
            <a:extLst>
              <a:ext uri="{FF2B5EF4-FFF2-40B4-BE49-F238E27FC236}">
                <a16:creationId xmlns:a16="http://schemas.microsoft.com/office/drawing/2014/main" id="{EFBA3727-30BB-23C3-8953-126C64612DE7}"/>
              </a:ext>
            </a:extLst>
          </p:cNvPr>
          <p:cNvSpPr/>
          <p:nvPr/>
        </p:nvSpPr>
        <p:spPr>
          <a:xfrm>
            <a:off x="2476646" y="1914384"/>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95;p36">
            <a:extLst>
              <a:ext uri="{FF2B5EF4-FFF2-40B4-BE49-F238E27FC236}">
                <a16:creationId xmlns:a16="http://schemas.microsoft.com/office/drawing/2014/main" id="{B541911B-328A-BC36-07D4-448EEFA5119C}"/>
              </a:ext>
            </a:extLst>
          </p:cNvPr>
          <p:cNvSpPr/>
          <p:nvPr/>
        </p:nvSpPr>
        <p:spPr>
          <a:xfrm>
            <a:off x="1589974" y="37158"/>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96;p36">
            <a:extLst>
              <a:ext uri="{FF2B5EF4-FFF2-40B4-BE49-F238E27FC236}">
                <a16:creationId xmlns:a16="http://schemas.microsoft.com/office/drawing/2014/main" id="{0D309192-DD29-4E20-30F2-ACDFC4F9DC5E}"/>
              </a:ext>
            </a:extLst>
          </p:cNvPr>
          <p:cNvSpPr/>
          <p:nvPr/>
        </p:nvSpPr>
        <p:spPr>
          <a:xfrm>
            <a:off x="1875151" y="1107543"/>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97;p36">
            <a:extLst>
              <a:ext uri="{FF2B5EF4-FFF2-40B4-BE49-F238E27FC236}">
                <a16:creationId xmlns:a16="http://schemas.microsoft.com/office/drawing/2014/main" id="{E44791C7-91CF-B769-1187-FFD7FDA7907E}"/>
              </a:ext>
            </a:extLst>
          </p:cNvPr>
          <p:cNvSpPr/>
          <p:nvPr/>
        </p:nvSpPr>
        <p:spPr>
          <a:xfrm>
            <a:off x="1821294" y="1111691"/>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98;p36">
            <a:extLst>
              <a:ext uri="{FF2B5EF4-FFF2-40B4-BE49-F238E27FC236}">
                <a16:creationId xmlns:a16="http://schemas.microsoft.com/office/drawing/2014/main" id="{72B98A0D-640D-6A52-E158-8AD57B476E53}"/>
              </a:ext>
            </a:extLst>
          </p:cNvPr>
          <p:cNvSpPr/>
          <p:nvPr/>
        </p:nvSpPr>
        <p:spPr>
          <a:xfrm>
            <a:off x="1898315" y="1974112"/>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99;p36">
            <a:extLst>
              <a:ext uri="{FF2B5EF4-FFF2-40B4-BE49-F238E27FC236}">
                <a16:creationId xmlns:a16="http://schemas.microsoft.com/office/drawing/2014/main" id="{04AA09CB-216B-2593-16AF-C2D52D2936CE}"/>
              </a:ext>
            </a:extLst>
          </p:cNvPr>
          <p:cNvSpPr/>
          <p:nvPr/>
        </p:nvSpPr>
        <p:spPr>
          <a:xfrm>
            <a:off x="1901761" y="1977558"/>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00;p36">
            <a:extLst>
              <a:ext uri="{FF2B5EF4-FFF2-40B4-BE49-F238E27FC236}">
                <a16:creationId xmlns:a16="http://schemas.microsoft.com/office/drawing/2014/main" id="{612544FE-151E-A5AB-4D5C-A915994310DE}"/>
              </a:ext>
            </a:extLst>
          </p:cNvPr>
          <p:cNvSpPr/>
          <p:nvPr/>
        </p:nvSpPr>
        <p:spPr>
          <a:xfrm>
            <a:off x="1717918" y="2453405"/>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01;p36">
            <a:extLst>
              <a:ext uri="{FF2B5EF4-FFF2-40B4-BE49-F238E27FC236}">
                <a16:creationId xmlns:a16="http://schemas.microsoft.com/office/drawing/2014/main" id="{AEE9EDBA-71EE-7754-B1A8-A209ECD99508}"/>
              </a:ext>
            </a:extLst>
          </p:cNvPr>
          <p:cNvSpPr/>
          <p:nvPr/>
        </p:nvSpPr>
        <p:spPr>
          <a:xfrm>
            <a:off x="1917267" y="2970220"/>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02;p36">
            <a:extLst>
              <a:ext uri="{FF2B5EF4-FFF2-40B4-BE49-F238E27FC236}">
                <a16:creationId xmlns:a16="http://schemas.microsoft.com/office/drawing/2014/main" id="{7CC4F4F9-5BD6-7655-0393-C916D3733371}"/>
              </a:ext>
            </a:extLst>
          </p:cNvPr>
          <p:cNvSpPr/>
          <p:nvPr/>
        </p:nvSpPr>
        <p:spPr>
          <a:xfrm>
            <a:off x="2098686" y="1796651"/>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03;p36">
            <a:extLst>
              <a:ext uri="{FF2B5EF4-FFF2-40B4-BE49-F238E27FC236}">
                <a16:creationId xmlns:a16="http://schemas.microsoft.com/office/drawing/2014/main" id="{C7BD7DC0-AFBE-9F20-4D75-9E2E787D754F}"/>
              </a:ext>
            </a:extLst>
          </p:cNvPr>
          <p:cNvSpPr/>
          <p:nvPr/>
        </p:nvSpPr>
        <p:spPr>
          <a:xfrm>
            <a:off x="2590998" y="1726585"/>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04;p36">
            <a:extLst>
              <a:ext uri="{FF2B5EF4-FFF2-40B4-BE49-F238E27FC236}">
                <a16:creationId xmlns:a16="http://schemas.microsoft.com/office/drawing/2014/main" id="{BF75EFE3-FF2C-1710-2179-8CE77D291891}"/>
              </a:ext>
            </a:extLst>
          </p:cNvPr>
          <p:cNvSpPr/>
          <p:nvPr/>
        </p:nvSpPr>
        <p:spPr>
          <a:xfrm>
            <a:off x="1916566" y="1560929"/>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05;p36">
            <a:extLst>
              <a:ext uri="{FF2B5EF4-FFF2-40B4-BE49-F238E27FC236}">
                <a16:creationId xmlns:a16="http://schemas.microsoft.com/office/drawing/2014/main" id="{EDB4F96E-CE82-32D5-D3BB-1E1439A0232E}"/>
              </a:ext>
            </a:extLst>
          </p:cNvPr>
          <p:cNvSpPr/>
          <p:nvPr/>
        </p:nvSpPr>
        <p:spPr>
          <a:xfrm>
            <a:off x="1958618" y="1689638"/>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06;p36">
            <a:extLst>
              <a:ext uri="{FF2B5EF4-FFF2-40B4-BE49-F238E27FC236}">
                <a16:creationId xmlns:a16="http://schemas.microsoft.com/office/drawing/2014/main" id="{FEA944A8-3F83-021B-4513-DCE761852001}"/>
              </a:ext>
            </a:extLst>
          </p:cNvPr>
          <p:cNvSpPr/>
          <p:nvPr/>
        </p:nvSpPr>
        <p:spPr>
          <a:xfrm>
            <a:off x="2042276" y="1696529"/>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07;p36">
            <a:extLst>
              <a:ext uri="{FF2B5EF4-FFF2-40B4-BE49-F238E27FC236}">
                <a16:creationId xmlns:a16="http://schemas.microsoft.com/office/drawing/2014/main" id="{4AEFB7D6-FAB7-AE5D-C320-855F23C7DFB5}"/>
              </a:ext>
            </a:extLst>
          </p:cNvPr>
          <p:cNvSpPr/>
          <p:nvPr/>
        </p:nvSpPr>
        <p:spPr>
          <a:xfrm>
            <a:off x="2532227" y="1481227"/>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08;p36">
            <a:extLst>
              <a:ext uri="{FF2B5EF4-FFF2-40B4-BE49-F238E27FC236}">
                <a16:creationId xmlns:a16="http://schemas.microsoft.com/office/drawing/2014/main" id="{085DEACD-DF3C-F83A-BB82-1B7E281B4013}"/>
              </a:ext>
            </a:extLst>
          </p:cNvPr>
          <p:cNvSpPr/>
          <p:nvPr/>
        </p:nvSpPr>
        <p:spPr>
          <a:xfrm>
            <a:off x="2562027" y="1638652"/>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09;p36">
            <a:extLst>
              <a:ext uri="{FF2B5EF4-FFF2-40B4-BE49-F238E27FC236}">
                <a16:creationId xmlns:a16="http://schemas.microsoft.com/office/drawing/2014/main" id="{944A76EF-C7AB-DCF0-7CFA-4A8A26028940}"/>
              </a:ext>
            </a:extLst>
          </p:cNvPr>
          <p:cNvSpPr/>
          <p:nvPr/>
        </p:nvSpPr>
        <p:spPr>
          <a:xfrm>
            <a:off x="2429808" y="1617147"/>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10;p36">
            <a:extLst>
              <a:ext uri="{FF2B5EF4-FFF2-40B4-BE49-F238E27FC236}">
                <a16:creationId xmlns:a16="http://schemas.microsoft.com/office/drawing/2014/main" id="{78796B19-6BF9-B5DB-69E2-FDB10D726FA8}"/>
              </a:ext>
            </a:extLst>
          </p:cNvPr>
          <p:cNvSpPr/>
          <p:nvPr/>
        </p:nvSpPr>
        <p:spPr>
          <a:xfrm>
            <a:off x="2840185" y="1517090"/>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11;p36">
            <a:extLst>
              <a:ext uri="{FF2B5EF4-FFF2-40B4-BE49-F238E27FC236}">
                <a16:creationId xmlns:a16="http://schemas.microsoft.com/office/drawing/2014/main" id="{914767C9-A2EC-699A-2F17-97E1C4376099}"/>
              </a:ext>
            </a:extLst>
          </p:cNvPr>
          <p:cNvSpPr/>
          <p:nvPr/>
        </p:nvSpPr>
        <p:spPr>
          <a:xfrm>
            <a:off x="2877005" y="3635717"/>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12;p36">
            <a:extLst>
              <a:ext uri="{FF2B5EF4-FFF2-40B4-BE49-F238E27FC236}">
                <a16:creationId xmlns:a16="http://schemas.microsoft.com/office/drawing/2014/main" id="{1F7AADEA-F689-051B-88A1-5250874CFB26}"/>
              </a:ext>
            </a:extLst>
          </p:cNvPr>
          <p:cNvSpPr/>
          <p:nvPr/>
        </p:nvSpPr>
        <p:spPr>
          <a:xfrm>
            <a:off x="2929267" y="3647905"/>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13;p36">
            <a:extLst>
              <a:ext uri="{FF2B5EF4-FFF2-40B4-BE49-F238E27FC236}">
                <a16:creationId xmlns:a16="http://schemas.microsoft.com/office/drawing/2014/main" id="{7694981E-9E51-E280-05B3-95A19B325398}"/>
              </a:ext>
            </a:extLst>
          </p:cNvPr>
          <p:cNvSpPr/>
          <p:nvPr/>
        </p:nvSpPr>
        <p:spPr>
          <a:xfrm>
            <a:off x="2927097" y="3685746"/>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14;p36">
            <a:extLst>
              <a:ext uri="{FF2B5EF4-FFF2-40B4-BE49-F238E27FC236}">
                <a16:creationId xmlns:a16="http://schemas.microsoft.com/office/drawing/2014/main" id="{7F5F5EFC-BA25-B076-3EA5-ED9BA64D417C}"/>
              </a:ext>
            </a:extLst>
          </p:cNvPr>
          <p:cNvSpPr/>
          <p:nvPr/>
        </p:nvSpPr>
        <p:spPr>
          <a:xfrm>
            <a:off x="2961556" y="3698445"/>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315;p36">
            <a:extLst>
              <a:ext uri="{FF2B5EF4-FFF2-40B4-BE49-F238E27FC236}">
                <a16:creationId xmlns:a16="http://schemas.microsoft.com/office/drawing/2014/main" id="{B2D8D817-BBD0-DD87-CBDD-6666FAEB02B4}"/>
              </a:ext>
            </a:extLst>
          </p:cNvPr>
          <p:cNvGrpSpPr/>
          <p:nvPr/>
        </p:nvGrpSpPr>
        <p:grpSpPr>
          <a:xfrm>
            <a:off x="1017195" y="289599"/>
            <a:ext cx="2471777" cy="3773341"/>
            <a:chOff x="1136537" y="962055"/>
            <a:chExt cx="2471777" cy="3773341"/>
          </a:xfrm>
        </p:grpSpPr>
        <p:sp>
          <p:nvSpPr>
            <p:cNvPr id="59" name="Google Shape;1316;p36">
              <a:extLst>
                <a:ext uri="{FF2B5EF4-FFF2-40B4-BE49-F238E27FC236}">
                  <a16:creationId xmlns:a16="http://schemas.microsoft.com/office/drawing/2014/main" id="{8C151629-4B15-D077-C0C3-2ED28F0AE436}"/>
                </a:ext>
              </a:extLst>
            </p:cNvPr>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17;p36">
              <a:extLst>
                <a:ext uri="{FF2B5EF4-FFF2-40B4-BE49-F238E27FC236}">
                  <a16:creationId xmlns:a16="http://schemas.microsoft.com/office/drawing/2014/main" id="{8EC743A0-9420-1A7E-829C-FF0CF0F76C1D}"/>
                </a:ext>
              </a:extLst>
            </p:cNvPr>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318;p36">
            <a:extLst>
              <a:ext uri="{FF2B5EF4-FFF2-40B4-BE49-F238E27FC236}">
                <a16:creationId xmlns:a16="http://schemas.microsoft.com/office/drawing/2014/main" id="{81240D9C-C2A2-C8AE-A932-DA4D214E75E5}"/>
              </a:ext>
            </a:extLst>
          </p:cNvPr>
          <p:cNvSpPr/>
          <p:nvPr/>
        </p:nvSpPr>
        <p:spPr>
          <a:xfrm>
            <a:off x="1882809" y="3465785"/>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19;p36">
            <a:extLst>
              <a:ext uri="{FF2B5EF4-FFF2-40B4-BE49-F238E27FC236}">
                <a16:creationId xmlns:a16="http://schemas.microsoft.com/office/drawing/2014/main" id="{57D733A6-76EA-1113-AABB-21F827D48A13}"/>
              </a:ext>
            </a:extLst>
          </p:cNvPr>
          <p:cNvSpPr/>
          <p:nvPr/>
        </p:nvSpPr>
        <p:spPr>
          <a:xfrm>
            <a:off x="1922692" y="3482759"/>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20;p36">
            <a:extLst>
              <a:ext uri="{FF2B5EF4-FFF2-40B4-BE49-F238E27FC236}">
                <a16:creationId xmlns:a16="http://schemas.microsoft.com/office/drawing/2014/main" id="{6FB1EF9A-58AF-4EF2-D5C5-7BFAD2F44490}"/>
              </a:ext>
            </a:extLst>
          </p:cNvPr>
          <p:cNvSpPr/>
          <p:nvPr/>
        </p:nvSpPr>
        <p:spPr>
          <a:xfrm>
            <a:off x="1894550" y="3760342"/>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321;p36">
            <a:extLst>
              <a:ext uri="{FF2B5EF4-FFF2-40B4-BE49-F238E27FC236}">
                <a16:creationId xmlns:a16="http://schemas.microsoft.com/office/drawing/2014/main" id="{27479248-8F1A-FAA9-5B07-197C8749CD42}"/>
              </a:ext>
            </a:extLst>
          </p:cNvPr>
          <p:cNvSpPr/>
          <p:nvPr/>
        </p:nvSpPr>
        <p:spPr>
          <a:xfrm>
            <a:off x="1906547" y="3770297"/>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322;p36">
            <a:extLst>
              <a:ext uri="{FF2B5EF4-FFF2-40B4-BE49-F238E27FC236}">
                <a16:creationId xmlns:a16="http://schemas.microsoft.com/office/drawing/2014/main" id="{F9346ABD-3831-52DD-6A19-A5F7FE97C9A5}"/>
              </a:ext>
            </a:extLst>
          </p:cNvPr>
          <p:cNvSpPr/>
          <p:nvPr/>
        </p:nvSpPr>
        <p:spPr>
          <a:xfrm>
            <a:off x="1502041" y="2183991"/>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323;p36">
            <a:extLst>
              <a:ext uri="{FF2B5EF4-FFF2-40B4-BE49-F238E27FC236}">
                <a16:creationId xmlns:a16="http://schemas.microsoft.com/office/drawing/2014/main" id="{A5086C19-5287-BFC6-F0F7-25EAE11D9BCA}"/>
              </a:ext>
            </a:extLst>
          </p:cNvPr>
          <p:cNvSpPr/>
          <p:nvPr/>
        </p:nvSpPr>
        <p:spPr>
          <a:xfrm>
            <a:off x="1441738" y="2201092"/>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324;p36">
            <a:extLst>
              <a:ext uri="{FF2B5EF4-FFF2-40B4-BE49-F238E27FC236}">
                <a16:creationId xmlns:a16="http://schemas.microsoft.com/office/drawing/2014/main" id="{BE73DDDC-EF50-35C9-BD55-19118B96D2D6}"/>
              </a:ext>
            </a:extLst>
          </p:cNvPr>
          <p:cNvSpPr/>
          <p:nvPr/>
        </p:nvSpPr>
        <p:spPr>
          <a:xfrm>
            <a:off x="1407535" y="2238422"/>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325;p36">
            <a:extLst>
              <a:ext uri="{FF2B5EF4-FFF2-40B4-BE49-F238E27FC236}">
                <a16:creationId xmlns:a16="http://schemas.microsoft.com/office/drawing/2014/main" id="{FA2ED80D-B2A6-4CBD-C189-30D63BFA38DC}"/>
              </a:ext>
            </a:extLst>
          </p:cNvPr>
          <p:cNvSpPr/>
          <p:nvPr/>
        </p:nvSpPr>
        <p:spPr>
          <a:xfrm>
            <a:off x="1403642" y="2300703"/>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326;p36">
            <a:extLst>
              <a:ext uri="{FF2B5EF4-FFF2-40B4-BE49-F238E27FC236}">
                <a16:creationId xmlns:a16="http://schemas.microsoft.com/office/drawing/2014/main" id="{95133662-05E3-857B-9285-5DA578ECB4D6}"/>
              </a:ext>
            </a:extLst>
          </p:cNvPr>
          <p:cNvSpPr/>
          <p:nvPr/>
        </p:nvSpPr>
        <p:spPr>
          <a:xfrm>
            <a:off x="1532990" y="2226107"/>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327;p36">
            <a:extLst>
              <a:ext uri="{FF2B5EF4-FFF2-40B4-BE49-F238E27FC236}">
                <a16:creationId xmlns:a16="http://schemas.microsoft.com/office/drawing/2014/main" id="{22B79B80-945D-7A80-36EC-1AFDEC242847}"/>
              </a:ext>
            </a:extLst>
          </p:cNvPr>
          <p:cNvSpPr/>
          <p:nvPr/>
        </p:nvSpPr>
        <p:spPr>
          <a:xfrm>
            <a:off x="1448056" y="2251823"/>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328;p36">
            <a:extLst>
              <a:ext uri="{FF2B5EF4-FFF2-40B4-BE49-F238E27FC236}">
                <a16:creationId xmlns:a16="http://schemas.microsoft.com/office/drawing/2014/main" id="{6AB6AF90-5072-C9C6-04D1-060DB84D5DC1}"/>
              </a:ext>
            </a:extLst>
          </p:cNvPr>
          <p:cNvSpPr/>
          <p:nvPr/>
        </p:nvSpPr>
        <p:spPr>
          <a:xfrm>
            <a:off x="1515122" y="2330248"/>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329;p36">
            <a:extLst>
              <a:ext uri="{FF2B5EF4-FFF2-40B4-BE49-F238E27FC236}">
                <a16:creationId xmlns:a16="http://schemas.microsoft.com/office/drawing/2014/main" id="{99D38EC0-A80E-5819-4C4E-4991BB1D1DA1}"/>
              </a:ext>
            </a:extLst>
          </p:cNvPr>
          <p:cNvSpPr/>
          <p:nvPr/>
        </p:nvSpPr>
        <p:spPr>
          <a:xfrm>
            <a:off x="1510528" y="1448938"/>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330;p36">
            <a:extLst>
              <a:ext uri="{FF2B5EF4-FFF2-40B4-BE49-F238E27FC236}">
                <a16:creationId xmlns:a16="http://schemas.microsoft.com/office/drawing/2014/main" id="{7A92A09C-F99A-2FD4-AEB1-12B5FA5F50B0}"/>
              </a:ext>
            </a:extLst>
          </p:cNvPr>
          <p:cNvSpPr/>
          <p:nvPr/>
        </p:nvSpPr>
        <p:spPr>
          <a:xfrm>
            <a:off x="1647788" y="2615744"/>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331;p36">
            <a:extLst>
              <a:ext uri="{FF2B5EF4-FFF2-40B4-BE49-F238E27FC236}">
                <a16:creationId xmlns:a16="http://schemas.microsoft.com/office/drawing/2014/main" id="{61667476-381C-B96F-D9A8-B2A19B3AE573}"/>
              </a:ext>
            </a:extLst>
          </p:cNvPr>
          <p:cNvSpPr/>
          <p:nvPr/>
        </p:nvSpPr>
        <p:spPr>
          <a:xfrm>
            <a:off x="2589913" y="1433049"/>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332;p36">
            <a:extLst>
              <a:ext uri="{FF2B5EF4-FFF2-40B4-BE49-F238E27FC236}">
                <a16:creationId xmlns:a16="http://schemas.microsoft.com/office/drawing/2014/main" id="{B2B2CCB1-5106-1903-A6E4-60B66AE0C751}"/>
              </a:ext>
            </a:extLst>
          </p:cNvPr>
          <p:cNvSpPr/>
          <p:nvPr/>
        </p:nvSpPr>
        <p:spPr>
          <a:xfrm>
            <a:off x="1472879" y="2355518"/>
            <a:ext cx="642464" cy="325444"/>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333;p36">
            <a:extLst>
              <a:ext uri="{FF2B5EF4-FFF2-40B4-BE49-F238E27FC236}">
                <a16:creationId xmlns:a16="http://schemas.microsoft.com/office/drawing/2014/main" id="{309C1E96-C2FD-F138-E7CE-EFD6C03C4D9F}"/>
              </a:ext>
            </a:extLst>
          </p:cNvPr>
          <p:cNvSpPr/>
          <p:nvPr/>
        </p:nvSpPr>
        <p:spPr>
          <a:xfrm>
            <a:off x="2038830" y="2175950"/>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334;p36">
            <a:extLst>
              <a:ext uri="{FF2B5EF4-FFF2-40B4-BE49-F238E27FC236}">
                <a16:creationId xmlns:a16="http://schemas.microsoft.com/office/drawing/2014/main" id="{9AD38D40-DAFF-DE98-EC29-C050E603614E}"/>
              </a:ext>
            </a:extLst>
          </p:cNvPr>
          <p:cNvSpPr/>
          <p:nvPr/>
        </p:nvSpPr>
        <p:spPr>
          <a:xfrm>
            <a:off x="2443081" y="1448938"/>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rgbClr val="FA9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335;p36">
            <a:extLst>
              <a:ext uri="{FF2B5EF4-FFF2-40B4-BE49-F238E27FC236}">
                <a16:creationId xmlns:a16="http://schemas.microsoft.com/office/drawing/2014/main" id="{09591C48-C64C-CEBE-9B40-1CBE16099CA7}"/>
              </a:ext>
            </a:extLst>
          </p:cNvPr>
          <p:cNvSpPr/>
          <p:nvPr/>
        </p:nvSpPr>
        <p:spPr>
          <a:xfrm>
            <a:off x="2589913" y="1492905"/>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D67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336;p36">
            <a:extLst>
              <a:ext uri="{FF2B5EF4-FFF2-40B4-BE49-F238E27FC236}">
                <a16:creationId xmlns:a16="http://schemas.microsoft.com/office/drawing/2014/main" id="{6C9407D7-A290-319E-1FC6-9732F9982BA1}"/>
              </a:ext>
            </a:extLst>
          </p:cNvPr>
          <p:cNvSpPr/>
          <p:nvPr/>
        </p:nvSpPr>
        <p:spPr>
          <a:xfrm>
            <a:off x="2242455" y="2671196"/>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337;p36">
            <a:extLst>
              <a:ext uri="{FF2B5EF4-FFF2-40B4-BE49-F238E27FC236}">
                <a16:creationId xmlns:a16="http://schemas.microsoft.com/office/drawing/2014/main" id="{012A30C0-A280-0FE6-0C26-14B73A531E6E}"/>
              </a:ext>
            </a:extLst>
          </p:cNvPr>
          <p:cNvSpPr/>
          <p:nvPr/>
        </p:nvSpPr>
        <p:spPr>
          <a:xfrm>
            <a:off x="1992566" y="3160572"/>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rgbClr val="FF9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338;p36">
            <a:extLst>
              <a:ext uri="{FF2B5EF4-FFF2-40B4-BE49-F238E27FC236}">
                <a16:creationId xmlns:a16="http://schemas.microsoft.com/office/drawing/2014/main" id="{CEC1F550-AEBD-91FE-2CBE-726D34FA683C}"/>
              </a:ext>
            </a:extLst>
          </p:cNvPr>
          <p:cNvSpPr/>
          <p:nvPr/>
        </p:nvSpPr>
        <p:spPr>
          <a:xfrm>
            <a:off x="2856968" y="1315060"/>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339;p36">
            <a:extLst>
              <a:ext uri="{FF2B5EF4-FFF2-40B4-BE49-F238E27FC236}">
                <a16:creationId xmlns:a16="http://schemas.microsoft.com/office/drawing/2014/main" id="{7A9E7E69-2994-DE90-2E23-18DA35021A27}"/>
              </a:ext>
            </a:extLst>
          </p:cNvPr>
          <p:cNvSpPr/>
          <p:nvPr/>
        </p:nvSpPr>
        <p:spPr>
          <a:xfrm>
            <a:off x="2883131" y="1326993"/>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340;p36">
            <a:extLst>
              <a:ext uri="{FF2B5EF4-FFF2-40B4-BE49-F238E27FC236}">
                <a16:creationId xmlns:a16="http://schemas.microsoft.com/office/drawing/2014/main" id="{8ADAA112-A59A-6292-4D86-3808DFA62006}"/>
              </a:ext>
            </a:extLst>
          </p:cNvPr>
          <p:cNvSpPr/>
          <p:nvPr/>
        </p:nvSpPr>
        <p:spPr>
          <a:xfrm>
            <a:off x="2904635" y="1361260"/>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341;p36">
            <a:extLst>
              <a:ext uri="{FF2B5EF4-FFF2-40B4-BE49-F238E27FC236}">
                <a16:creationId xmlns:a16="http://schemas.microsoft.com/office/drawing/2014/main" id="{787C1BB9-E13D-CCEB-D6C5-DAB5036FEDEE}"/>
              </a:ext>
            </a:extLst>
          </p:cNvPr>
          <p:cNvSpPr/>
          <p:nvPr/>
        </p:nvSpPr>
        <p:spPr>
          <a:xfrm>
            <a:off x="2894617" y="1423094"/>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342;p36">
            <a:extLst>
              <a:ext uri="{FF2B5EF4-FFF2-40B4-BE49-F238E27FC236}">
                <a16:creationId xmlns:a16="http://schemas.microsoft.com/office/drawing/2014/main" id="{A2D80B41-8427-D5A0-6B8D-519F5801A86B}"/>
              </a:ext>
            </a:extLst>
          </p:cNvPr>
          <p:cNvSpPr/>
          <p:nvPr/>
        </p:nvSpPr>
        <p:spPr>
          <a:xfrm>
            <a:off x="2785115" y="1363558"/>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343;p36">
            <a:extLst>
              <a:ext uri="{FF2B5EF4-FFF2-40B4-BE49-F238E27FC236}">
                <a16:creationId xmlns:a16="http://schemas.microsoft.com/office/drawing/2014/main" id="{4F814729-8FBD-BE15-07F2-CE0F15418E54}"/>
              </a:ext>
            </a:extLst>
          </p:cNvPr>
          <p:cNvSpPr/>
          <p:nvPr/>
        </p:nvSpPr>
        <p:spPr>
          <a:xfrm>
            <a:off x="2812554" y="1383403"/>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344;p36">
            <a:extLst>
              <a:ext uri="{FF2B5EF4-FFF2-40B4-BE49-F238E27FC236}">
                <a16:creationId xmlns:a16="http://schemas.microsoft.com/office/drawing/2014/main" id="{01B57B12-F11D-592F-783A-022BEA97442F}"/>
              </a:ext>
            </a:extLst>
          </p:cNvPr>
          <p:cNvSpPr/>
          <p:nvPr/>
        </p:nvSpPr>
        <p:spPr>
          <a:xfrm>
            <a:off x="1736870" y="1258267"/>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345;p36">
            <a:extLst>
              <a:ext uri="{FF2B5EF4-FFF2-40B4-BE49-F238E27FC236}">
                <a16:creationId xmlns:a16="http://schemas.microsoft.com/office/drawing/2014/main" id="{FD46A05A-F5CF-10B7-3C0F-7C0E2C060F65}"/>
              </a:ext>
            </a:extLst>
          </p:cNvPr>
          <p:cNvSpPr/>
          <p:nvPr/>
        </p:nvSpPr>
        <p:spPr>
          <a:xfrm>
            <a:off x="2228353" y="2108437"/>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rgbClr val="EA9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346;p36">
            <a:extLst>
              <a:ext uri="{FF2B5EF4-FFF2-40B4-BE49-F238E27FC236}">
                <a16:creationId xmlns:a16="http://schemas.microsoft.com/office/drawing/2014/main" id="{68FDEE10-99EF-95FA-0A67-F665C41FA79A}"/>
              </a:ext>
            </a:extLst>
          </p:cNvPr>
          <p:cNvSpPr/>
          <p:nvPr/>
        </p:nvSpPr>
        <p:spPr>
          <a:xfrm>
            <a:off x="2333707" y="1304659"/>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347;p36">
            <a:extLst>
              <a:ext uri="{FF2B5EF4-FFF2-40B4-BE49-F238E27FC236}">
                <a16:creationId xmlns:a16="http://schemas.microsoft.com/office/drawing/2014/main" id="{3DDD5A70-602A-10C0-CEC6-311786C441FA}"/>
              </a:ext>
            </a:extLst>
          </p:cNvPr>
          <p:cNvSpPr/>
          <p:nvPr/>
        </p:nvSpPr>
        <p:spPr>
          <a:xfrm>
            <a:off x="1834950" y="1848147"/>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348;p36">
            <a:extLst>
              <a:ext uri="{FF2B5EF4-FFF2-40B4-BE49-F238E27FC236}">
                <a16:creationId xmlns:a16="http://schemas.microsoft.com/office/drawing/2014/main" id="{CF443559-C426-E583-CD22-FF76897DF2A5}"/>
              </a:ext>
            </a:extLst>
          </p:cNvPr>
          <p:cNvSpPr/>
          <p:nvPr/>
        </p:nvSpPr>
        <p:spPr>
          <a:xfrm>
            <a:off x="2125934" y="1690084"/>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349;p36">
            <a:extLst>
              <a:ext uri="{FF2B5EF4-FFF2-40B4-BE49-F238E27FC236}">
                <a16:creationId xmlns:a16="http://schemas.microsoft.com/office/drawing/2014/main" id="{A9FE4ACF-0D47-6022-C85A-448459EFDB7E}"/>
              </a:ext>
            </a:extLst>
          </p:cNvPr>
          <p:cNvSpPr/>
          <p:nvPr/>
        </p:nvSpPr>
        <p:spPr>
          <a:xfrm>
            <a:off x="2622138" y="1623145"/>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564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350;p36">
            <a:extLst>
              <a:ext uri="{FF2B5EF4-FFF2-40B4-BE49-F238E27FC236}">
                <a16:creationId xmlns:a16="http://schemas.microsoft.com/office/drawing/2014/main" id="{FCE2F4C6-AC9C-B09F-0F8E-C01AD50313DD}"/>
              </a:ext>
            </a:extLst>
          </p:cNvPr>
          <p:cNvSpPr/>
          <p:nvPr/>
        </p:nvSpPr>
        <p:spPr>
          <a:xfrm>
            <a:off x="2481177" y="1669345"/>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351;p36">
            <a:extLst>
              <a:ext uri="{FF2B5EF4-FFF2-40B4-BE49-F238E27FC236}">
                <a16:creationId xmlns:a16="http://schemas.microsoft.com/office/drawing/2014/main" id="{EC462EB8-52E6-D734-C2E2-3E378BF067E6}"/>
              </a:ext>
            </a:extLst>
          </p:cNvPr>
          <p:cNvSpPr/>
          <p:nvPr/>
        </p:nvSpPr>
        <p:spPr>
          <a:xfrm>
            <a:off x="2405176" y="1841000"/>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352;p36">
            <a:extLst>
              <a:ext uri="{FF2B5EF4-FFF2-40B4-BE49-F238E27FC236}">
                <a16:creationId xmlns:a16="http://schemas.microsoft.com/office/drawing/2014/main" id="{308F76B8-AAFE-1736-8996-D49F27514439}"/>
              </a:ext>
            </a:extLst>
          </p:cNvPr>
          <p:cNvSpPr/>
          <p:nvPr/>
        </p:nvSpPr>
        <p:spPr>
          <a:xfrm>
            <a:off x="2471605" y="1889561"/>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353;p36">
            <a:extLst>
              <a:ext uri="{FF2B5EF4-FFF2-40B4-BE49-F238E27FC236}">
                <a16:creationId xmlns:a16="http://schemas.microsoft.com/office/drawing/2014/main" id="{AD399CBB-F0F6-F619-4E9B-433A71A1E55F}"/>
              </a:ext>
            </a:extLst>
          </p:cNvPr>
          <p:cNvSpPr/>
          <p:nvPr/>
        </p:nvSpPr>
        <p:spPr>
          <a:xfrm>
            <a:off x="1603502" y="52026"/>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354;p36">
            <a:extLst>
              <a:ext uri="{FF2B5EF4-FFF2-40B4-BE49-F238E27FC236}">
                <a16:creationId xmlns:a16="http://schemas.microsoft.com/office/drawing/2014/main" id="{684689E9-7886-3586-2FBC-292507EF44DC}"/>
              </a:ext>
            </a:extLst>
          </p:cNvPr>
          <p:cNvSpPr/>
          <p:nvPr/>
        </p:nvSpPr>
        <p:spPr>
          <a:xfrm>
            <a:off x="1630176" y="240527"/>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rgbClr val="4F4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355;p36">
            <a:extLst>
              <a:ext uri="{FF2B5EF4-FFF2-40B4-BE49-F238E27FC236}">
                <a16:creationId xmlns:a16="http://schemas.microsoft.com/office/drawing/2014/main" id="{CFD73BE6-4295-EC13-1F4D-2396A77F5D27}"/>
              </a:ext>
            </a:extLst>
          </p:cNvPr>
          <p:cNvSpPr/>
          <p:nvPr/>
        </p:nvSpPr>
        <p:spPr>
          <a:xfrm>
            <a:off x="1882745" y="1099694"/>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rgbClr val="FA9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356;p36">
            <a:extLst>
              <a:ext uri="{FF2B5EF4-FFF2-40B4-BE49-F238E27FC236}">
                <a16:creationId xmlns:a16="http://schemas.microsoft.com/office/drawing/2014/main" id="{67AD6EFF-366D-75D3-B8B4-861449E54F6B}"/>
              </a:ext>
            </a:extLst>
          </p:cNvPr>
          <p:cNvSpPr/>
          <p:nvPr/>
        </p:nvSpPr>
        <p:spPr>
          <a:xfrm>
            <a:off x="1830164" y="1103842"/>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357;p36">
            <a:extLst>
              <a:ext uri="{FF2B5EF4-FFF2-40B4-BE49-F238E27FC236}">
                <a16:creationId xmlns:a16="http://schemas.microsoft.com/office/drawing/2014/main" id="{C001E7BB-8CB4-6166-2052-3380C5DAFF6C}"/>
              </a:ext>
            </a:extLst>
          </p:cNvPr>
          <p:cNvSpPr/>
          <p:nvPr/>
        </p:nvSpPr>
        <p:spPr>
          <a:xfrm>
            <a:off x="1728766" y="2417160"/>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rgbClr val="30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358;p36">
            <a:extLst>
              <a:ext uri="{FF2B5EF4-FFF2-40B4-BE49-F238E27FC236}">
                <a16:creationId xmlns:a16="http://schemas.microsoft.com/office/drawing/2014/main" id="{D9DF2DF5-736D-BF34-CA25-954150A15AA4}"/>
              </a:ext>
            </a:extLst>
          </p:cNvPr>
          <p:cNvSpPr/>
          <p:nvPr/>
        </p:nvSpPr>
        <p:spPr>
          <a:xfrm>
            <a:off x="1924032" y="2922999"/>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rgbClr val="EA8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359;p36">
            <a:extLst>
              <a:ext uri="{FF2B5EF4-FFF2-40B4-BE49-F238E27FC236}">
                <a16:creationId xmlns:a16="http://schemas.microsoft.com/office/drawing/2014/main" id="{8EFB9B54-E4D1-CD4E-C471-BA53737BFAA5}"/>
              </a:ext>
            </a:extLst>
          </p:cNvPr>
          <p:cNvSpPr/>
          <p:nvPr/>
        </p:nvSpPr>
        <p:spPr>
          <a:xfrm>
            <a:off x="2101557" y="1774189"/>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360;p36">
            <a:extLst>
              <a:ext uri="{FF2B5EF4-FFF2-40B4-BE49-F238E27FC236}">
                <a16:creationId xmlns:a16="http://schemas.microsoft.com/office/drawing/2014/main" id="{B0A0C636-20CF-584E-2EEC-525C0E7BB4AC}"/>
              </a:ext>
            </a:extLst>
          </p:cNvPr>
          <p:cNvSpPr/>
          <p:nvPr/>
        </p:nvSpPr>
        <p:spPr>
          <a:xfrm>
            <a:off x="2583340" y="1705527"/>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361;p36">
            <a:extLst>
              <a:ext uri="{FF2B5EF4-FFF2-40B4-BE49-F238E27FC236}">
                <a16:creationId xmlns:a16="http://schemas.microsoft.com/office/drawing/2014/main" id="{F12F2B06-D8D0-51D3-2F24-6DC19D67519F}"/>
              </a:ext>
            </a:extLst>
          </p:cNvPr>
          <p:cNvSpPr/>
          <p:nvPr/>
        </p:nvSpPr>
        <p:spPr>
          <a:xfrm>
            <a:off x="2757420" y="1599024"/>
            <a:ext cx="100696" cy="169039"/>
          </a:xfrm>
          <a:custGeom>
            <a:avLst/>
            <a:gdLst/>
            <a:ahLst/>
            <a:cxnLst/>
            <a:rect l="l" t="t" r="r" b="b"/>
            <a:pathLst>
              <a:path w="1578" h="2649" extrusionOk="0">
                <a:moveTo>
                  <a:pt x="0" y="0"/>
                </a:moveTo>
                <a:lnTo>
                  <a:pt x="0" y="2649"/>
                </a:lnTo>
                <a:lnTo>
                  <a:pt x="1577" y="2649"/>
                </a:lnTo>
                <a:lnTo>
                  <a:pt x="1577" y="0"/>
                </a:lnTo>
                <a:close/>
              </a:path>
            </a:pathLst>
          </a:custGeom>
          <a:solidFill>
            <a:srgbClr val="FA9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362;p36">
            <a:extLst>
              <a:ext uri="{FF2B5EF4-FFF2-40B4-BE49-F238E27FC236}">
                <a16:creationId xmlns:a16="http://schemas.microsoft.com/office/drawing/2014/main" id="{503A1B79-15C4-49A3-0997-CF994D5C681D}"/>
              </a:ext>
            </a:extLst>
          </p:cNvPr>
          <p:cNvSpPr/>
          <p:nvPr/>
        </p:nvSpPr>
        <p:spPr>
          <a:xfrm>
            <a:off x="2751103" y="1661943"/>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rgbClr val="5E6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363;p36">
            <a:extLst>
              <a:ext uri="{FF2B5EF4-FFF2-40B4-BE49-F238E27FC236}">
                <a16:creationId xmlns:a16="http://schemas.microsoft.com/office/drawing/2014/main" id="{E5DFCD48-361C-FC69-1FD3-781AE1D8B026}"/>
              </a:ext>
            </a:extLst>
          </p:cNvPr>
          <p:cNvSpPr/>
          <p:nvPr/>
        </p:nvSpPr>
        <p:spPr>
          <a:xfrm>
            <a:off x="2556093" y="1540636"/>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364;p36">
            <a:extLst>
              <a:ext uri="{FF2B5EF4-FFF2-40B4-BE49-F238E27FC236}">
                <a16:creationId xmlns:a16="http://schemas.microsoft.com/office/drawing/2014/main" id="{EDF4A75C-8567-47AD-A5F5-D9EDAD3D8670}"/>
              </a:ext>
            </a:extLst>
          </p:cNvPr>
          <p:cNvSpPr/>
          <p:nvPr/>
        </p:nvSpPr>
        <p:spPr>
          <a:xfrm>
            <a:off x="2703371" y="1540381"/>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365;p36">
            <a:extLst>
              <a:ext uri="{FF2B5EF4-FFF2-40B4-BE49-F238E27FC236}">
                <a16:creationId xmlns:a16="http://schemas.microsoft.com/office/drawing/2014/main" id="{6FA46221-ACF3-AE70-7270-659627039920}"/>
              </a:ext>
            </a:extLst>
          </p:cNvPr>
          <p:cNvSpPr/>
          <p:nvPr/>
        </p:nvSpPr>
        <p:spPr>
          <a:xfrm>
            <a:off x="2754166" y="1674131"/>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366;p36">
            <a:extLst>
              <a:ext uri="{FF2B5EF4-FFF2-40B4-BE49-F238E27FC236}">
                <a16:creationId xmlns:a16="http://schemas.microsoft.com/office/drawing/2014/main" id="{AE391C3A-3005-07E2-970C-7ECF3D66DFF8}"/>
              </a:ext>
            </a:extLst>
          </p:cNvPr>
          <p:cNvSpPr/>
          <p:nvPr/>
        </p:nvSpPr>
        <p:spPr>
          <a:xfrm>
            <a:off x="2622138" y="1623145"/>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367;p36">
            <a:extLst>
              <a:ext uri="{FF2B5EF4-FFF2-40B4-BE49-F238E27FC236}">
                <a16:creationId xmlns:a16="http://schemas.microsoft.com/office/drawing/2014/main" id="{6FBB4AB6-56D5-765B-26E9-67DC9763E1FB}"/>
              </a:ext>
            </a:extLst>
          </p:cNvPr>
          <p:cNvSpPr/>
          <p:nvPr/>
        </p:nvSpPr>
        <p:spPr>
          <a:xfrm>
            <a:off x="2704711" y="1532787"/>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rgbClr val="4E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368;p36">
            <a:extLst>
              <a:ext uri="{FF2B5EF4-FFF2-40B4-BE49-F238E27FC236}">
                <a16:creationId xmlns:a16="http://schemas.microsoft.com/office/drawing/2014/main" id="{92DB61BB-7471-C00E-820D-357AD5542D6F}"/>
              </a:ext>
            </a:extLst>
          </p:cNvPr>
          <p:cNvSpPr/>
          <p:nvPr/>
        </p:nvSpPr>
        <p:spPr>
          <a:xfrm>
            <a:off x="2598592" y="1705527"/>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369;p36">
            <a:extLst>
              <a:ext uri="{FF2B5EF4-FFF2-40B4-BE49-F238E27FC236}">
                <a16:creationId xmlns:a16="http://schemas.microsoft.com/office/drawing/2014/main" id="{D2EF92FF-4363-B955-557B-68017264F864}"/>
              </a:ext>
            </a:extLst>
          </p:cNvPr>
          <p:cNvSpPr/>
          <p:nvPr/>
        </p:nvSpPr>
        <p:spPr>
          <a:xfrm>
            <a:off x="2046870" y="1604640"/>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370;p36">
            <a:extLst>
              <a:ext uri="{FF2B5EF4-FFF2-40B4-BE49-F238E27FC236}">
                <a16:creationId xmlns:a16="http://schemas.microsoft.com/office/drawing/2014/main" id="{C5AD4DD4-302A-E14F-4A3B-C042DF487A0B}"/>
              </a:ext>
            </a:extLst>
          </p:cNvPr>
          <p:cNvSpPr/>
          <p:nvPr/>
        </p:nvSpPr>
        <p:spPr>
          <a:xfrm>
            <a:off x="2125934" y="1690021"/>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rgbClr val="463E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371;p36">
            <a:extLst>
              <a:ext uri="{FF2B5EF4-FFF2-40B4-BE49-F238E27FC236}">
                <a16:creationId xmlns:a16="http://schemas.microsoft.com/office/drawing/2014/main" id="{4F5DCFBF-683A-9677-E662-A6E5A09C6245}"/>
              </a:ext>
            </a:extLst>
          </p:cNvPr>
          <p:cNvSpPr/>
          <p:nvPr/>
        </p:nvSpPr>
        <p:spPr>
          <a:xfrm>
            <a:off x="2419981" y="1676301"/>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372;p36">
            <a:extLst>
              <a:ext uri="{FF2B5EF4-FFF2-40B4-BE49-F238E27FC236}">
                <a16:creationId xmlns:a16="http://schemas.microsoft.com/office/drawing/2014/main" id="{BFC153CA-4B3F-73D4-02E5-8380762598D7}"/>
              </a:ext>
            </a:extLst>
          </p:cNvPr>
          <p:cNvSpPr/>
          <p:nvPr/>
        </p:nvSpPr>
        <p:spPr>
          <a:xfrm>
            <a:off x="2101557" y="1774125"/>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A16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373;p36">
            <a:extLst>
              <a:ext uri="{FF2B5EF4-FFF2-40B4-BE49-F238E27FC236}">
                <a16:creationId xmlns:a16="http://schemas.microsoft.com/office/drawing/2014/main" id="{FB2A0219-FE61-CFCD-344F-DD485891473A}"/>
              </a:ext>
            </a:extLst>
          </p:cNvPr>
          <p:cNvSpPr/>
          <p:nvPr/>
        </p:nvSpPr>
        <p:spPr>
          <a:xfrm>
            <a:off x="1923330" y="1543380"/>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374;p36">
            <a:extLst>
              <a:ext uri="{FF2B5EF4-FFF2-40B4-BE49-F238E27FC236}">
                <a16:creationId xmlns:a16="http://schemas.microsoft.com/office/drawing/2014/main" id="{6EFBA056-2E4B-0448-1630-802D79AA9D32}"/>
              </a:ext>
            </a:extLst>
          </p:cNvPr>
          <p:cNvSpPr/>
          <p:nvPr/>
        </p:nvSpPr>
        <p:spPr>
          <a:xfrm>
            <a:off x="1964552" y="1669537"/>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375;p36">
            <a:extLst>
              <a:ext uri="{FF2B5EF4-FFF2-40B4-BE49-F238E27FC236}">
                <a16:creationId xmlns:a16="http://schemas.microsoft.com/office/drawing/2014/main" id="{A386FCFD-CCF1-6FF1-56B7-5BE605462D21}"/>
              </a:ext>
            </a:extLst>
          </p:cNvPr>
          <p:cNvSpPr/>
          <p:nvPr/>
        </p:nvSpPr>
        <p:spPr>
          <a:xfrm>
            <a:off x="2046424" y="1676301"/>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376;p36">
            <a:extLst>
              <a:ext uri="{FF2B5EF4-FFF2-40B4-BE49-F238E27FC236}">
                <a16:creationId xmlns:a16="http://schemas.microsoft.com/office/drawing/2014/main" id="{CBEFC3A6-6D9C-CC2E-7773-A206899C524A}"/>
              </a:ext>
            </a:extLst>
          </p:cNvPr>
          <p:cNvSpPr/>
          <p:nvPr/>
        </p:nvSpPr>
        <p:spPr>
          <a:xfrm>
            <a:off x="2525909" y="1465529"/>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377;p36">
            <a:extLst>
              <a:ext uri="{FF2B5EF4-FFF2-40B4-BE49-F238E27FC236}">
                <a16:creationId xmlns:a16="http://schemas.microsoft.com/office/drawing/2014/main" id="{B65FA57F-8820-E7D7-4C66-D6C2690F1683}"/>
              </a:ext>
            </a:extLst>
          </p:cNvPr>
          <p:cNvSpPr/>
          <p:nvPr/>
        </p:nvSpPr>
        <p:spPr>
          <a:xfrm>
            <a:off x="2555072" y="1619444"/>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378;p36">
            <a:extLst>
              <a:ext uri="{FF2B5EF4-FFF2-40B4-BE49-F238E27FC236}">
                <a16:creationId xmlns:a16="http://schemas.microsoft.com/office/drawing/2014/main" id="{0EEC7684-6623-3F01-4100-34796A452C3C}"/>
              </a:ext>
            </a:extLst>
          </p:cNvPr>
          <p:cNvSpPr/>
          <p:nvPr/>
        </p:nvSpPr>
        <p:spPr>
          <a:xfrm>
            <a:off x="2425915" y="1598386"/>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rgbClr val="3F3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379;p36">
            <a:extLst>
              <a:ext uri="{FF2B5EF4-FFF2-40B4-BE49-F238E27FC236}">
                <a16:creationId xmlns:a16="http://schemas.microsoft.com/office/drawing/2014/main" id="{B95C9B3F-1CD6-979E-C59C-6DCDDBE846BF}"/>
              </a:ext>
            </a:extLst>
          </p:cNvPr>
          <p:cNvSpPr/>
          <p:nvPr/>
        </p:nvSpPr>
        <p:spPr>
          <a:xfrm>
            <a:off x="2827359" y="1500498"/>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380;p36">
            <a:extLst>
              <a:ext uri="{FF2B5EF4-FFF2-40B4-BE49-F238E27FC236}">
                <a16:creationId xmlns:a16="http://schemas.microsoft.com/office/drawing/2014/main" id="{BC86038E-8BD7-0529-DEBD-AEE941C5D928}"/>
              </a:ext>
            </a:extLst>
          </p:cNvPr>
          <p:cNvSpPr/>
          <p:nvPr/>
        </p:nvSpPr>
        <p:spPr>
          <a:xfrm>
            <a:off x="1898315" y="3961159"/>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381;p36">
            <a:extLst>
              <a:ext uri="{FF2B5EF4-FFF2-40B4-BE49-F238E27FC236}">
                <a16:creationId xmlns:a16="http://schemas.microsoft.com/office/drawing/2014/main" id="{E28D7A7A-DC61-06A9-F037-CB4E61ED2BE8}"/>
              </a:ext>
            </a:extLst>
          </p:cNvPr>
          <p:cNvSpPr/>
          <p:nvPr/>
        </p:nvSpPr>
        <p:spPr>
          <a:xfrm>
            <a:off x="2027471" y="3984004"/>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rgbClr val="2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382;p36">
            <a:extLst>
              <a:ext uri="{FF2B5EF4-FFF2-40B4-BE49-F238E27FC236}">
                <a16:creationId xmlns:a16="http://schemas.microsoft.com/office/drawing/2014/main" id="{B182C1A9-13C2-B8F3-778D-B94D4FE1EF7A}"/>
              </a:ext>
            </a:extLst>
          </p:cNvPr>
          <p:cNvSpPr/>
          <p:nvPr/>
        </p:nvSpPr>
        <p:spPr>
          <a:xfrm>
            <a:off x="1322345" y="1742985"/>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383;p36">
            <a:extLst>
              <a:ext uri="{FF2B5EF4-FFF2-40B4-BE49-F238E27FC236}">
                <a16:creationId xmlns:a16="http://schemas.microsoft.com/office/drawing/2014/main" id="{F39E02AB-96A6-5A05-F09A-FBE1232D76DD}"/>
              </a:ext>
            </a:extLst>
          </p:cNvPr>
          <p:cNvSpPr/>
          <p:nvPr/>
        </p:nvSpPr>
        <p:spPr>
          <a:xfrm>
            <a:off x="1947515" y="3845915"/>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384;p36">
            <a:extLst>
              <a:ext uri="{FF2B5EF4-FFF2-40B4-BE49-F238E27FC236}">
                <a16:creationId xmlns:a16="http://schemas.microsoft.com/office/drawing/2014/main" id="{F87CD873-3BD4-D7C4-704B-08DD70141B18}"/>
              </a:ext>
            </a:extLst>
          </p:cNvPr>
          <p:cNvSpPr/>
          <p:nvPr/>
        </p:nvSpPr>
        <p:spPr>
          <a:xfrm>
            <a:off x="1991035" y="3942143"/>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385;p36">
            <a:extLst>
              <a:ext uri="{FF2B5EF4-FFF2-40B4-BE49-F238E27FC236}">
                <a16:creationId xmlns:a16="http://schemas.microsoft.com/office/drawing/2014/main" id="{ECD28C44-FD0E-68D7-BC8D-6B355DD8D429}"/>
              </a:ext>
            </a:extLst>
          </p:cNvPr>
          <p:cNvSpPr/>
          <p:nvPr/>
        </p:nvSpPr>
        <p:spPr>
          <a:xfrm>
            <a:off x="2000415" y="3897539"/>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386;p36">
            <a:extLst>
              <a:ext uri="{FF2B5EF4-FFF2-40B4-BE49-F238E27FC236}">
                <a16:creationId xmlns:a16="http://schemas.microsoft.com/office/drawing/2014/main" id="{9F97A43F-1323-0C91-5859-0C7BD35B6220}"/>
              </a:ext>
            </a:extLst>
          </p:cNvPr>
          <p:cNvSpPr/>
          <p:nvPr/>
        </p:nvSpPr>
        <p:spPr>
          <a:xfrm>
            <a:off x="1955810" y="3884202"/>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387;p36">
            <a:extLst>
              <a:ext uri="{FF2B5EF4-FFF2-40B4-BE49-F238E27FC236}">
                <a16:creationId xmlns:a16="http://schemas.microsoft.com/office/drawing/2014/main" id="{F04052D5-0EB2-D864-F125-883720AEAE99}"/>
              </a:ext>
            </a:extLst>
          </p:cNvPr>
          <p:cNvSpPr/>
          <p:nvPr/>
        </p:nvSpPr>
        <p:spPr>
          <a:xfrm>
            <a:off x="2008519" y="3857018"/>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388;p36">
            <a:extLst>
              <a:ext uri="{FF2B5EF4-FFF2-40B4-BE49-F238E27FC236}">
                <a16:creationId xmlns:a16="http://schemas.microsoft.com/office/drawing/2014/main" id="{5463DA07-3E98-79A7-3E39-D3FDEFB109D4}"/>
              </a:ext>
            </a:extLst>
          </p:cNvPr>
          <p:cNvSpPr/>
          <p:nvPr/>
        </p:nvSpPr>
        <p:spPr>
          <a:xfrm>
            <a:off x="2055549" y="3881011"/>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389;p36">
            <a:extLst>
              <a:ext uri="{FF2B5EF4-FFF2-40B4-BE49-F238E27FC236}">
                <a16:creationId xmlns:a16="http://schemas.microsoft.com/office/drawing/2014/main" id="{A99A94A3-EC30-2B5A-A3DD-D8EC05A698DC}"/>
              </a:ext>
            </a:extLst>
          </p:cNvPr>
          <p:cNvSpPr/>
          <p:nvPr/>
        </p:nvSpPr>
        <p:spPr>
          <a:xfrm>
            <a:off x="2833166" y="3879671"/>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390;p36">
            <a:extLst>
              <a:ext uri="{FF2B5EF4-FFF2-40B4-BE49-F238E27FC236}">
                <a16:creationId xmlns:a16="http://schemas.microsoft.com/office/drawing/2014/main" id="{E9F2B4C8-3C53-0984-14AA-496CA89CA686}"/>
              </a:ext>
            </a:extLst>
          </p:cNvPr>
          <p:cNvSpPr/>
          <p:nvPr/>
        </p:nvSpPr>
        <p:spPr>
          <a:xfrm>
            <a:off x="2876430" y="3975964"/>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391;p36">
            <a:extLst>
              <a:ext uri="{FF2B5EF4-FFF2-40B4-BE49-F238E27FC236}">
                <a16:creationId xmlns:a16="http://schemas.microsoft.com/office/drawing/2014/main" id="{DBE5E28C-4E68-4074-543F-05CAA58244A7}"/>
              </a:ext>
            </a:extLst>
          </p:cNvPr>
          <p:cNvSpPr/>
          <p:nvPr/>
        </p:nvSpPr>
        <p:spPr>
          <a:xfrm>
            <a:off x="2885938" y="3931295"/>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392;p36">
            <a:extLst>
              <a:ext uri="{FF2B5EF4-FFF2-40B4-BE49-F238E27FC236}">
                <a16:creationId xmlns:a16="http://schemas.microsoft.com/office/drawing/2014/main" id="{D32EA77D-4938-5E9A-31B7-354109953400}"/>
              </a:ext>
            </a:extLst>
          </p:cNvPr>
          <p:cNvSpPr/>
          <p:nvPr/>
        </p:nvSpPr>
        <p:spPr>
          <a:xfrm>
            <a:off x="2841270" y="3918022"/>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393;p36">
            <a:extLst>
              <a:ext uri="{FF2B5EF4-FFF2-40B4-BE49-F238E27FC236}">
                <a16:creationId xmlns:a16="http://schemas.microsoft.com/office/drawing/2014/main" id="{4D31D5A7-861F-726F-4F68-A5324090D718}"/>
              </a:ext>
            </a:extLst>
          </p:cNvPr>
          <p:cNvSpPr/>
          <p:nvPr/>
        </p:nvSpPr>
        <p:spPr>
          <a:xfrm>
            <a:off x="2893979" y="3890966"/>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394;p36">
            <a:extLst>
              <a:ext uri="{FF2B5EF4-FFF2-40B4-BE49-F238E27FC236}">
                <a16:creationId xmlns:a16="http://schemas.microsoft.com/office/drawing/2014/main" id="{EE34FE56-A570-696E-67D9-9F25217BD9F5}"/>
              </a:ext>
            </a:extLst>
          </p:cNvPr>
          <p:cNvSpPr/>
          <p:nvPr/>
        </p:nvSpPr>
        <p:spPr>
          <a:xfrm>
            <a:off x="2941072" y="3914704"/>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395;p36">
            <a:extLst>
              <a:ext uri="{FF2B5EF4-FFF2-40B4-BE49-F238E27FC236}">
                <a16:creationId xmlns:a16="http://schemas.microsoft.com/office/drawing/2014/main" id="{96108411-2AE4-40F2-167E-519E57C5CBE7}"/>
              </a:ext>
            </a:extLst>
          </p:cNvPr>
          <p:cNvSpPr/>
          <p:nvPr/>
        </p:nvSpPr>
        <p:spPr>
          <a:xfrm>
            <a:off x="2365102" y="3528832"/>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396;p36">
            <a:extLst>
              <a:ext uri="{FF2B5EF4-FFF2-40B4-BE49-F238E27FC236}">
                <a16:creationId xmlns:a16="http://schemas.microsoft.com/office/drawing/2014/main" id="{17FA79FA-0BE2-001C-C792-FAF8253B857F}"/>
              </a:ext>
            </a:extLst>
          </p:cNvPr>
          <p:cNvSpPr/>
          <p:nvPr/>
        </p:nvSpPr>
        <p:spPr>
          <a:xfrm>
            <a:off x="2415323" y="3343713"/>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397;p36">
            <a:extLst>
              <a:ext uri="{FF2B5EF4-FFF2-40B4-BE49-F238E27FC236}">
                <a16:creationId xmlns:a16="http://schemas.microsoft.com/office/drawing/2014/main" id="{CAA5F4C0-432E-D018-BBB9-7E1D7A1C1F91}"/>
              </a:ext>
            </a:extLst>
          </p:cNvPr>
          <p:cNvSpPr/>
          <p:nvPr/>
        </p:nvSpPr>
        <p:spPr>
          <a:xfrm>
            <a:off x="2172325" y="3116031"/>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398;p36">
            <a:extLst>
              <a:ext uri="{FF2B5EF4-FFF2-40B4-BE49-F238E27FC236}">
                <a16:creationId xmlns:a16="http://schemas.microsoft.com/office/drawing/2014/main" id="{B78EEF04-D2AE-2DA3-7AF9-D728681E0CAA}"/>
              </a:ext>
            </a:extLst>
          </p:cNvPr>
          <p:cNvSpPr/>
          <p:nvPr/>
        </p:nvSpPr>
        <p:spPr>
          <a:xfrm>
            <a:off x="2001181" y="3002764"/>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399;p36">
            <a:extLst>
              <a:ext uri="{FF2B5EF4-FFF2-40B4-BE49-F238E27FC236}">
                <a16:creationId xmlns:a16="http://schemas.microsoft.com/office/drawing/2014/main" id="{0F5FCFBE-F770-906D-4562-1FDB6DF4B6D1}"/>
              </a:ext>
            </a:extLst>
          </p:cNvPr>
          <p:cNvSpPr/>
          <p:nvPr/>
        </p:nvSpPr>
        <p:spPr>
          <a:xfrm>
            <a:off x="2660298" y="2816305"/>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400;p36">
            <a:extLst>
              <a:ext uri="{FF2B5EF4-FFF2-40B4-BE49-F238E27FC236}">
                <a16:creationId xmlns:a16="http://schemas.microsoft.com/office/drawing/2014/main" id="{00E83C24-8853-39E8-2673-0CD1FC048FA7}"/>
              </a:ext>
            </a:extLst>
          </p:cNvPr>
          <p:cNvSpPr/>
          <p:nvPr/>
        </p:nvSpPr>
        <p:spPr>
          <a:xfrm>
            <a:off x="1759141" y="2490417"/>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401;p36">
            <a:extLst>
              <a:ext uri="{FF2B5EF4-FFF2-40B4-BE49-F238E27FC236}">
                <a16:creationId xmlns:a16="http://schemas.microsoft.com/office/drawing/2014/main" id="{D755DB11-763F-217E-2217-0CD6108F699B}"/>
              </a:ext>
            </a:extLst>
          </p:cNvPr>
          <p:cNvSpPr/>
          <p:nvPr/>
        </p:nvSpPr>
        <p:spPr>
          <a:xfrm>
            <a:off x="2042084" y="2170973"/>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rgbClr val="FA9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402;p36">
            <a:extLst>
              <a:ext uri="{FF2B5EF4-FFF2-40B4-BE49-F238E27FC236}">
                <a16:creationId xmlns:a16="http://schemas.microsoft.com/office/drawing/2014/main" id="{DCB379DE-D3C4-3AFB-FE9A-616D84FCFAEF}"/>
              </a:ext>
            </a:extLst>
          </p:cNvPr>
          <p:cNvSpPr/>
          <p:nvPr/>
        </p:nvSpPr>
        <p:spPr>
          <a:xfrm>
            <a:off x="2276403" y="2678088"/>
            <a:ext cx="151682" cy="155830"/>
          </a:xfrm>
          <a:custGeom>
            <a:avLst/>
            <a:gdLst/>
            <a:ahLst/>
            <a:cxnLst/>
            <a:rect l="l" t="t" r="r" b="b"/>
            <a:pathLst>
              <a:path w="2377" h="2442" extrusionOk="0">
                <a:moveTo>
                  <a:pt x="90" y="1"/>
                </a:moveTo>
                <a:cubicBezTo>
                  <a:pt x="131" y="79"/>
                  <a:pt x="161" y="138"/>
                  <a:pt x="179" y="179"/>
                </a:cubicBezTo>
                <a:cubicBezTo>
                  <a:pt x="120" y="192"/>
                  <a:pt x="59" y="206"/>
                  <a:pt x="1" y="223"/>
                </a:cubicBezTo>
                <a:cubicBezTo>
                  <a:pt x="851" y="1455"/>
                  <a:pt x="1445" y="2441"/>
                  <a:pt x="1445" y="2441"/>
                </a:cubicBezTo>
                <a:lnTo>
                  <a:pt x="2377" y="1957"/>
                </a:lnTo>
                <a:lnTo>
                  <a:pt x="2373" y="1923"/>
                </a:lnTo>
                <a:lnTo>
                  <a:pt x="1445" y="2404"/>
                </a:lnTo>
                <a:lnTo>
                  <a:pt x="179" y="141"/>
                </a:lnTo>
                <a:cubicBezTo>
                  <a:pt x="152" y="93"/>
                  <a:pt x="124" y="45"/>
                  <a:pt x="90" y="1"/>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403;p36">
            <a:extLst>
              <a:ext uri="{FF2B5EF4-FFF2-40B4-BE49-F238E27FC236}">
                <a16:creationId xmlns:a16="http://schemas.microsoft.com/office/drawing/2014/main" id="{3D7B739C-76A6-E5F2-9451-366F94C6ED9A}"/>
              </a:ext>
            </a:extLst>
          </p:cNvPr>
          <p:cNvSpPr/>
          <p:nvPr/>
        </p:nvSpPr>
        <p:spPr>
          <a:xfrm>
            <a:off x="2044892" y="2180353"/>
            <a:ext cx="183014" cy="242296"/>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404;p36">
            <a:extLst>
              <a:ext uri="{FF2B5EF4-FFF2-40B4-BE49-F238E27FC236}">
                <a16:creationId xmlns:a16="http://schemas.microsoft.com/office/drawing/2014/main" id="{9121AA6B-119A-349A-90DB-2A23F05CF4B8}"/>
              </a:ext>
            </a:extLst>
          </p:cNvPr>
          <p:cNvSpPr/>
          <p:nvPr/>
        </p:nvSpPr>
        <p:spPr>
          <a:xfrm>
            <a:off x="2042084" y="2419330"/>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2F7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405;p36">
            <a:extLst>
              <a:ext uri="{FF2B5EF4-FFF2-40B4-BE49-F238E27FC236}">
                <a16:creationId xmlns:a16="http://schemas.microsoft.com/office/drawing/2014/main" id="{6BD45332-E2BA-F0FC-A5AB-32591310F66C}"/>
              </a:ext>
            </a:extLst>
          </p:cNvPr>
          <p:cNvSpPr/>
          <p:nvPr/>
        </p:nvSpPr>
        <p:spPr>
          <a:xfrm>
            <a:off x="3062188" y="2738199"/>
            <a:ext cx="5488" cy="28397"/>
          </a:xfrm>
          <a:custGeom>
            <a:avLst/>
            <a:gdLst/>
            <a:ahLst/>
            <a:cxnLst/>
            <a:rect l="l" t="t" r="r" b="b"/>
            <a:pathLst>
              <a:path w="86" h="445" extrusionOk="0">
                <a:moveTo>
                  <a:pt x="37" y="1"/>
                </a:moveTo>
                <a:lnTo>
                  <a:pt x="37" y="1"/>
                </a:lnTo>
                <a:cubicBezTo>
                  <a:pt x="41" y="21"/>
                  <a:pt x="41" y="45"/>
                  <a:pt x="41" y="66"/>
                </a:cubicBezTo>
                <a:cubicBezTo>
                  <a:pt x="41" y="179"/>
                  <a:pt x="27" y="295"/>
                  <a:pt x="0" y="414"/>
                </a:cubicBezTo>
                <a:cubicBezTo>
                  <a:pt x="13" y="424"/>
                  <a:pt x="27" y="434"/>
                  <a:pt x="41" y="445"/>
                </a:cubicBezTo>
                <a:cubicBezTo>
                  <a:pt x="78" y="291"/>
                  <a:pt x="86" y="134"/>
                  <a:pt x="37" y="1"/>
                </a:cubicBez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406;p36">
            <a:extLst>
              <a:ext uri="{FF2B5EF4-FFF2-40B4-BE49-F238E27FC236}">
                <a16:creationId xmlns:a16="http://schemas.microsoft.com/office/drawing/2014/main" id="{0B6F15AD-36F2-3907-CAEF-84A277D47D29}"/>
              </a:ext>
            </a:extLst>
          </p:cNvPr>
          <p:cNvSpPr/>
          <p:nvPr/>
        </p:nvSpPr>
        <p:spPr>
          <a:xfrm>
            <a:off x="3044321" y="2764554"/>
            <a:ext cx="20548" cy="45435"/>
          </a:xfrm>
          <a:custGeom>
            <a:avLst/>
            <a:gdLst/>
            <a:ahLst/>
            <a:cxnLst/>
            <a:rect l="l" t="t" r="r" b="b"/>
            <a:pathLst>
              <a:path w="322" h="712" extrusionOk="0">
                <a:moveTo>
                  <a:pt x="280" y="1"/>
                </a:moveTo>
                <a:cubicBezTo>
                  <a:pt x="232" y="226"/>
                  <a:pt x="137" y="462"/>
                  <a:pt x="0" y="697"/>
                </a:cubicBezTo>
                <a:cubicBezTo>
                  <a:pt x="3" y="701"/>
                  <a:pt x="7" y="708"/>
                  <a:pt x="10" y="711"/>
                </a:cubicBezTo>
                <a:cubicBezTo>
                  <a:pt x="10" y="711"/>
                  <a:pt x="239" y="380"/>
                  <a:pt x="321" y="32"/>
                </a:cubicBezTo>
                <a:cubicBezTo>
                  <a:pt x="307" y="21"/>
                  <a:pt x="293" y="11"/>
                  <a:pt x="280" y="1"/>
                </a:cubicBez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407;p36">
            <a:extLst>
              <a:ext uri="{FF2B5EF4-FFF2-40B4-BE49-F238E27FC236}">
                <a16:creationId xmlns:a16="http://schemas.microsoft.com/office/drawing/2014/main" id="{249E3D6F-7CEC-771F-73AA-DF3F85B45AD6}"/>
              </a:ext>
            </a:extLst>
          </p:cNvPr>
          <p:cNvSpPr/>
          <p:nvPr/>
        </p:nvSpPr>
        <p:spPr>
          <a:xfrm>
            <a:off x="3034749" y="2712738"/>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rgbClr val="FA9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408;p36">
            <a:extLst>
              <a:ext uri="{FF2B5EF4-FFF2-40B4-BE49-F238E27FC236}">
                <a16:creationId xmlns:a16="http://schemas.microsoft.com/office/drawing/2014/main" id="{13982405-C3C6-DCC7-20BA-323B49BEAAB9}"/>
              </a:ext>
            </a:extLst>
          </p:cNvPr>
          <p:cNvSpPr/>
          <p:nvPr/>
        </p:nvSpPr>
        <p:spPr>
          <a:xfrm>
            <a:off x="2822318" y="2672856"/>
            <a:ext cx="242551" cy="136240"/>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409;p36">
            <a:extLst>
              <a:ext uri="{FF2B5EF4-FFF2-40B4-BE49-F238E27FC236}">
                <a16:creationId xmlns:a16="http://schemas.microsoft.com/office/drawing/2014/main" id="{2D6A7260-6B42-2E49-9A23-0DAA3907562B}"/>
              </a:ext>
            </a:extLst>
          </p:cNvPr>
          <p:cNvSpPr/>
          <p:nvPr/>
        </p:nvSpPr>
        <p:spPr>
          <a:xfrm>
            <a:off x="2503639" y="2707506"/>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rgbClr val="FA9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410;p36">
            <a:extLst>
              <a:ext uri="{FF2B5EF4-FFF2-40B4-BE49-F238E27FC236}">
                <a16:creationId xmlns:a16="http://schemas.microsoft.com/office/drawing/2014/main" id="{3B8CBB3A-E550-5760-7880-4CF0E0BDCFC0}"/>
              </a:ext>
            </a:extLst>
          </p:cNvPr>
          <p:cNvSpPr/>
          <p:nvPr/>
        </p:nvSpPr>
        <p:spPr>
          <a:xfrm>
            <a:off x="2477093" y="2808201"/>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D77B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411;p36">
            <a:extLst>
              <a:ext uri="{FF2B5EF4-FFF2-40B4-BE49-F238E27FC236}">
                <a16:creationId xmlns:a16="http://schemas.microsoft.com/office/drawing/2014/main" id="{6144B1E2-8069-9122-CC11-A9907B4A1711}"/>
              </a:ext>
            </a:extLst>
          </p:cNvPr>
          <p:cNvSpPr/>
          <p:nvPr/>
        </p:nvSpPr>
        <p:spPr>
          <a:xfrm>
            <a:off x="2518188" y="2673366"/>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0F8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412;p36">
            <a:extLst>
              <a:ext uri="{FF2B5EF4-FFF2-40B4-BE49-F238E27FC236}">
                <a16:creationId xmlns:a16="http://schemas.microsoft.com/office/drawing/2014/main" id="{A7CD20C1-E648-E42B-FAC0-0FEFF14B7B90}"/>
              </a:ext>
            </a:extLst>
          </p:cNvPr>
          <p:cNvSpPr/>
          <p:nvPr/>
        </p:nvSpPr>
        <p:spPr>
          <a:xfrm>
            <a:off x="3044895" y="2809924"/>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413;p36">
            <a:extLst>
              <a:ext uri="{FF2B5EF4-FFF2-40B4-BE49-F238E27FC236}">
                <a16:creationId xmlns:a16="http://schemas.microsoft.com/office/drawing/2014/main" id="{389A564F-D23B-99E6-D1A1-7A208EAAF43E}"/>
              </a:ext>
            </a:extLst>
          </p:cNvPr>
          <p:cNvSpPr/>
          <p:nvPr/>
        </p:nvSpPr>
        <p:spPr>
          <a:xfrm>
            <a:off x="3069526" y="2841702"/>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rgbClr val="F0DA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414;p36">
            <a:extLst>
              <a:ext uri="{FF2B5EF4-FFF2-40B4-BE49-F238E27FC236}">
                <a16:creationId xmlns:a16="http://schemas.microsoft.com/office/drawing/2014/main" id="{AFC4A854-A354-131B-2F5D-E6C47263C905}"/>
              </a:ext>
            </a:extLst>
          </p:cNvPr>
          <p:cNvSpPr/>
          <p:nvPr/>
        </p:nvSpPr>
        <p:spPr>
          <a:xfrm>
            <a:off x="3044895" y="2810115"/>
            <a:ext cx="24695" cy="31651"/>
          </a:xfrm>
          <a:custGeom>
            <a:avLst/>
            <a:gdLst/>
            <a:ahLst/>
            <a:cxnLst/>
            <a:rect l="l" t="t" r="r" b="b"/>
            <a:pathLst>
              <a:path w="387" h="496" extrusionOk="0">
                <a:moveTo>
                  <a:pt x="1" y="0"/>
                </a:moveTo>
                <a:lnTo>
                  <a:pt x="1" y="0"/>
                </a:lnTo>
                <a:cubicBezTo>
                  <a:pt x="71" y="90"/>
                  <a:pt x="133" y="167"/>
                  <a:pt x="185" y="234"/>
                </a:cubicBezTo>
                <a:lnTo>
                  <a:pt x="185" y="234"/>
                </a:lnTo>
                <a:cubicBezTo>
                  <a:pt x="90" y="113"/>
                  <a:pt x="7" y="7"/>
                  <a:pt x="1" y="0"/>
                </a:cubicBezTo>
                <a:close/>
                <a:moveTo>
                  <a:pt x="185" y="234"/>
                </a:moveTo>
                <a:lnTo>
                  <a:pt x="185" y="234"/>
                </a:lnTo>
                <a:cubicBezTo>
                  <a:pt x="255" y="324"/>
                  <a:pt x="331" y="422"/>
                  <a:pt x="387" y="495"/>
                </a:cubicBezTo>
                <a:cubicBezTo>
                  <a:pt x="342" y="435"/>
                  <a:pt x="276" y="350"/>
                  <a:pt x="185" y="234"/>
                </a:cubicBezTo>
                <a:close/>
              </a:path>
            </a:pathLst>
          </a:custGeom>
          <a:solidFill>
            <a:srgbClr val="908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415;p36">
            <a:extLst>
              <a:ext uri="{FF2B5EF4-FFF2-40B4-BE49-F238E27FC236}">
                <a16:creationId xmlns:a16="http://schemas.microsoft.com/office/drawing/2014/main" id="{5292324F-C9A3-9CDC-C8B9-F44CC94D3727}"/>
              </a:ext>
            </a:extLst>
          </p:cNvPr>
          <p:cNvSpPr/>
          <p:nvPr/>
        </p:nvSpPr>
        <p:spPr>
          <a:xfrm>
            <a:off x="2564324" y="2611404"/>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416;p36">
            <a:extLst>
              <a:ext uri="{FF2B5EF4-FFF2-40B4-BE49-F238E27FC236}">
                <a16:creationId xmlns:a16="http://schemas.microsoft.com/office/drawing/2014/main" id="{342005AA-1841-1169-0243-8235325047AF}"/>
              </a:ext>
            </a:extLst>
          </p:cNvPr>
          <p:cNvSpPr/>
          <p:nvPr/>
        </p:nvSpPr>
        <p:spPr>
          <a:xfrm>
            <a:off x="2781095" y="2444599"/>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7C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417;p36">
            <a:extLst>
              <a:ext uri="{FF2B5EF4-FFF2-40B4-BE49-F238E27FC236}">
                <a16:creationId xmlns:a16="http://schemas.microsoft.com/office/drawing/2014/main" id="{7DAD8F2F-0248-3F7D-96AA-44D2B80F8461}"/>
              </a:ext>
            </a:extLst>
          </p:cNvPr>
          <p:cNvSpPr/>
          <p:nvPr/>
        </p:nvSpPr>
        <p:spPr>
          <a:xfrm>
            <a:off x="2696097" y="336692"/>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8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418;p36">
            <a:extLst>
              <a:ext uri="{FF2B5EF4-FFF2-40B4-BE49-F238E27FC236}">
                <a16:creationId xmlns:a16="http://schemas.microsoft.com/office/drawing/2014/main" id="{FC3B48A0-9538-8151-039A-FAEA70766AF7}"/>
              </a:ext>
            </a:extLst>
          </p:cNvPr>
          <p:cNvSpPr/>
          <p:nvPr/>
        </p:nvSpPr>
        <p:spPr>
          <a:xfrm>
            <a:off x="2489664" y="1237146"/>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8C82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419;p36">
            <a:extLst>
              <a:ext uri="{FF2B5EF4-FFF2-40B4-BE49-F238E27FC236}">
                <a16:creationId xmlns:a16="http://schemas.microsoft.com/office/drawing/2014/main" id="{3F409D9A-59B6-2891-4B33-6684CD57ACC3}"/>
              </a:ext>
            </a:extLst>
          </p:cNvPr>
          <p:cNvSpPr/>
          <p:nvPr/>
        </p:nvSpPr>
        <p:spPr>
          <a:xfrm>
            <a:off x="2293696" y="1625953"/>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420;p36">
            <a:extLst>
              <a:ext uri="{FF2B5EF4-FFF2-40B4-BE49-F238E27FC236}">
                <a16:creationId xmlns:a16="http://schemas.microsoft.com/office/drawing/2014/main" id="{D80FA441-7664-4A14-7C34-CD60224B2F92}"/>
              </a:ext>
            </a:extLst>
          </p:cNvPr>
          <p:cNvSpPr/>
          <p:nvPr/>
        </p:nvSpPr>
        <p:spPr>
          <a:xfrm>
            <a:off x="2313925" y="1807626"/>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421;p36">
            <a:extLst>
              <a:ext uri="{FF2B5EF4-FFF2-40B4-BE49-F238E27FC236}">
                <a16:creationId xmlns:a16="http://schemas.microsoft.com/office/drawing/2014/main" id="{0465F87B-893F-AA20-E69A-C7D272A421F4}"/>
              </a:ext>
            </a:extLst>
          </p:cNvPr>
          <p:cNvSpPr/>
          <p:nvPr/>
        </p:nvSpPr>
        <p:spPr>
          <a:xfrm>
            <a:off x="2273149" y="1818092"/>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422;p36">
            <a:extLst>
              <a:ext uri="{FF2B5EF4-FFF2-40B4-BE49-F238E27FC236}">
                <a16:creationId xmlns:a16="http://schemas.microsoft.com/office/drawing/2014/main" id="{13A036CA-91B1-F338-C6F2-6AE7F458C1C0}"/>
              </a:ext>
            </a:extLst>
          </p:cNvPr>
          <p:cNvSpPr/>
          <p:nvPr/>
        </p:nvSpPr>
        <p:spPr>
          <a:xfrm>
            <a:off x="2787923" y="1605278"/>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423;p36">
            <a:extLst>
              <a:ext uri="{FF2B5EF4-FFF2-40B4-BE49-F238E27FC236}">
                <a16:creationId xmlns:a16="http://schemas.microsoft.com/office/drawing/2014/main" id="{78E1295E-8928-0C59-34CC-58E49562134F}"/>
              </a:ext>
            </a:extLst>
          </p:cNvPr>
          <p:cNvSpPr/>
          <p:nvPr/>
        </p:nvSpPr>
        <p:spPr>
          <a:xfrm>
            <a:off x="2741467" y="1556717"/>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424;p36">
            <a:extLst>
              <a:ext uri="{FF2B5EF4-FFF2-40B4-BE49-F238E27FC236}">
                <a16:creationId xmlns:a16="http://schemas.microsoft.com/office/drawing/2014/main" id="{89536BA5-B4DB-F270-7F21-C8FD8ECEC43E}"/>
              </a:ext>
            </a:extLst>
          </p:cNvPr>
          <p:cNvSpPr/>
          <p:nvPr/>
        </p:nvSpPr>
        <p:spPr>
          <a:xfrm>
            <a:off x="2797877" y="1738582"/>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425;p36">
            <a:extLst>
              <a:ext uri="{FF2B5EF4-FFF2-40B4-BE49-F238E27FC236}">
                <a16:creationId xmlns:a16="http://schemas.microsoft.com/office/drawing/2014/main" id="{F1F967A0-0703-A85C-2175-FF7D1AD8F10F}"/>
              </a:ext>
            </a:extLst>
          </p:cNvPr>
          <p:cNvSpPr/>
          <p:nvPr/>
        </p:nvSpPr>
        <p:spPr>
          <a:xfrm>
            <a:off x="2713454" y="1735582"/>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1034"/>
        <p:cNvGrpSpPr/>
        <p:nvPr/>
      </p:nvGrpSpPr>
      <p:grpSpPr>
        <a:xfrm>
          <a:off x="0" y="0"/>
          <a:ext cx="0" cy="0"/>
          <a:chOff x="0" y="0"/>
          <a:chExt cx="0" cy="0"/>
        </a:xfrm>
      </p:grpSpPr>
      <p:sp>
        <p:nvSpPr>
          <p:cNvPr id="1068" name="Google Shape;1068;p33"/>
          <p:cNvSpPr txBox="1">
            <a:spLocks noGrp="1"/>
          </p:cNvSpPr>
          <p:nvPr>
            <p:ph type="subTitle" idx="4294967295"/>
          </p:nvPr>
        </p:nvSpPr>
        <p:spPr>
          <a:xfrm flipH="1">
            <a:off x="635375" y="1616807"/>
            <a:ext cx="3757084"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Identifica sus emociones, necesidades y la manera en que las expresa; sin embargo, puede guiar su conducta basándose en etiquetas, juicios y estereotipos.</a:t>
            </a:r>
          </a:p>
        </p:txBody>
      </p:sp>
      <p:sp>
        <p:nvSpPr>
          <p:cNvPr id="1070" name="Google Shape;1070;p33"/>
          <p:cNvSpPr txBox="1">
            <a:spLocks noGrp="1"/>
          </p:cNvSpPr>
          <p:nvPr>
            <p:ph type="subTitle" idx="5"/>
          </p:nvPr>
        </p:nvSpPr>
        <p:spPr>
          <a:xfrm flipH="1">
            <a:off x="814840" y="3576680"/>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Responde apropiadamente en momentos de calma, estrés, distracción o atención, a través de prácticas para calmar y organizar sus pensamientos. Pide ayuda en situaciones necesarias, expresando su agradecimiento.</a:t>
            </a:r>
          </a:p>
        </p:txBody>
      </p:sp>
      <p:sp>
        <p:nvSpPr>
          <p:cNvPr id="1071" name="Google Shape;1071;p33"/>
          <p:cNvSpPr txBox="1">
            <a:spLocks noGrp="1"/>
          </p:cNvSpPr>
          <p:nvPr>
            <p:ph type="subTitle" idx="6"/>
          </p:nvPr>
        </p:nvSpPr>
        <p:spPr>
          <a:xfrm flipH="1">
            <a:off x="814840" y="325017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INTERMEDIO</a:t>
            </a:r>
            <a:endParaRPr dirty="0"/>
          </a:p>
        </p:txBody>
      </p:sp>
      <p:sp>
        <p:nvSpPr>
          <p:cNvPr id="1074" name="Google Shape;1074;p33"/>
          <p:cNvSpPr txBox="1">
            <a:spLocks noGrp="1"/>
          </p:cNvSpPr>
          <p:nvPr>
            <p:ph type="subTitle" idx="7"/>
          </p:nvPr>
        </p:nvSpPr>
        <p:spPr>
          <a:xfrm flipH="1">
            <a:off x="5010298" y="3380480"/>
            <a:ext cx="3677104"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Expresa su estado anímico y pensamientos derivados de estereotipos y comentarios externos, pidiendo ayuda cuando le generan situaciones y/o relaciones desagradables. Aprecia las oportunidades de crecimiento, logrando objetivos propios y colectivos. Identifica y pone en marcha lo necesario para generar sensaciones de bienestar y relaciones interpersonales adecuadas.</a:t>
            </a:r>
          </a:p>
        </p:txBody>
      </p:sp>
      <p:sp>
        <p:nvSpPr>
          <p:cNvPr id="1075" name="Google Shape;1075;p33"/>
          <p:cNvSpPr txBox="1">
            <a:spLocks noGrp="1"/>
          </p:cNvSpPr>
          <p:nvPr>
            <p:ph type="subTitle" idx="8"/>
          </p:nvPr>
        </p:nvSpPr>
        <p:spPr>
          <a:xfrm flipH="1">
            <a:off x="5258100" y="3184280"/>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AVANZADO</a:t>
            </a:r>
            <a:endParaRPr dirty="0"/>
          </a:p>
        </p:txBody>
      </p:sp>
      <p:sp>
        <p:nvSpPr>
          <p:cNvPr id="3" name="Título 2">
            <a:extLst>
              <a:ext uri="{FF2B5EF4-FFF2-40B4-BE49-F238E27FC236}">
                <a16:creationId xmlns:a16="http://schemas.microsoft.com/office/drawing/2014/main" id="{56E5BE96-7F41-FBDA-68B0-EC989F9843B4}"/>
              </a:ext>
            </a:extLst>
          </p:cNvPr>
          <p:cNvSpPr>
            <a:spLocks noGrp="1"/>
          </p:cNvSpPr>
          <p:nvPr>
            <p:ph type="ctrTitle" idx="4294967295"/>
          </p:nvPr>
        </p:nvSpPr>
        <p:spPr>
          <a:xfrm>
            <a:off x="1590750" y="436576"/>
            <a:ext cx="5118600" cy="591000"/>
          </a:xfrm>
        </p:spPr>
        <p:txBody>
          <a:bodyPr/>
          <a:lstStyle/>
          <a:p>
            <a:r>
              <a:rPr lang="es" sz="2800" dirty="0"/>
              <a:t>AUTOCONOCIMIENTO</a:t>
            </a:r>
            <a:endParaRPr lang="es-ES" dirty="0"/>
          </a:p>
        </p:txBody>
      </p:sp>
      <p:sp>
        <p:nvSpPr>
          <p:cNvPr id="4" name="Google Shape;1071;p33">
            <a:extLst>
              <a:ext uri="{FF2B5EF4-FFF2-40B4-BE49-F238E27FC236}">
                <a16:creationId xmlns:a16="http://schemas.microsoft.com/office/drawing/2014/main" id="{3AED12B9-1669-ABDD-21B4-57C49F1D9FF2}"/>
              </a:ext>
            </a:extLst>
          </p:cNvPr>
          <p:cNvSpPr txBox="1">
            <a:spLocks/>
          </p:cNvSpPr>
          <p:nvPr/>
        </p:nvSpPr>
        <p:spPr>
          <a:xfrm flipH="1">
            <a:off x="814840"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INICIAL</a:t>
            </a:r>
          </a:p>
        </p:txBody>
      </p:sp>
      <p:sp>
        <p:nvSpPr>
          <p:cNvPr id="6" name="Google Shape;568;p25">
            <a:extLst>
              <a:ext uri="{FF2B5EF4-FFF2-40B4-BE49-F238E27FC236}">
                <a16:creationId xmlns:a16="http://schemas.microsoft.com/office/drawing/2014/main" id="{C95614E4-F4CE-0855-E8C9-85C49BA05A19}"/>
              </a:ext>
            </a:extLst>
          </p:cNvPr>
          <p:cNvSpPr txBox="1">
            <a:spLocks/>
          </p:cNvSpPr>
          <p:nvPr/>
        </p:nvSpPr>
        <p:spPr>
          <a:xfrm>
            <a:off x="176335" y="402431"/>
            <a:ext cx="26670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FF7C3E"/>
              </a:buClr>
              <a:buSzPts val="7200"/>
            </a:pPr>
            <a:r>
              <a:rPr lang="es" sz="9600" dirty="0">
                <a:solidFill>
                  <a:srgbClr val="FF7C3E"/>
                </a:solidFill>
                <a:latin typeface="Denk One"/>
                <a:cs typeface="Denk One"/>
                <a:sym typeface="Denk One"/>
              </a:rPr>
              <a:t>01</a:t>
            </a:r>
          </a:p>
        </p:txBody>
      </p:sp>
      <p:sp>
        <p:nvSpPr>
          <p:cNvPr id="1172" name="Google Shape;1068;p33">
            <a:extLst>
              <a:ext uri="{FF2B5EF4-FFF2-40B4-BE49-F238E27FC236}">
                <a16:creationId xmlns:a16="http://schemas.microsoft.com/office/drawing/2014/main" id="{E2FD68AF-7053-3067-A178-7FC3C8B2596E}"/>
              </a:ext>
            </a:extLst>
          </p:cNvPr>
          <p:cNvSpPr txBox="1">
            <a:spLocks/>
          </p:cNvSpPr>
          <p:nvPr/>
        </p:nvSpPr>
        <p:spPr>
          <a:xfrm flipH="1">
            <a:off x="4970308" y="1616807"/>
            <a:ext cx="3757084"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1pPr>
            <a:lvl2pPr marL="914400" marR="0" lvl="1"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2pPr>
            <a:lvl3pPr marL="1371600" marR="0" lvl="2"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3pPr>
            <a:lvl4pPr marL="1828800" marR="0" lvl="3"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4pPr>
            <a:lvl5pPr marL="2286000" marR="0" lvl="4"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5pPr>
            <a:lvl6pPr marL="2743200" marR="0" lvl="5"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6pPr>
            <a:lvl7pPr marL="3200400" marR="0" lvl="6"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7pPr>
            <a:lvl8pPr marL="3657600" marR="0" lvl="7"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8pPr>
            <a:lvl9pPr marL="4114800" marR="0" lvl="8" indent="-304800" algn="l" rtl="0">
              <a:lnSpc>
                <a:spcPct val="115000"/>
              </a:lnSpc>
              <a:spcBef>
                <a:spcPts val="1600"/>
              </a:spcBef>
              <a:spcAft>
                <a:spcPts val="160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9pPr>
          </a:lstStyle>
          <a:p>
            <a:pPr marL="0" indent="0" algn="ctr">
              <a:buFont typeface="Barlow Semi Condensed Light"/>
              <a:buNone/>
            </a:pPr>
            <a:r>
              <a:rPr lang="es-MX" dirty="0"/>
              <a:t>Reconoce sus emociones, aunque necesita ayuda para expresarlas y manejarlas de forma adecuada. Identifica etiquetas hacia su persona y cómo éstas pueden limitar su conducta.</a:t>
            </a:r>
          </a:p>
        </p:txBody>
      </p:sp>
      <p:sp>
        <p:nvSpPr>
          <p:cNvPr id="1173" name="Google Shape;1071;p33">
            <a:extLst>
              <a:ext uri="{FF2B5EF4-FFF2-40B4-BE49-F238E27FC236}">
                <a16:creationId xmlns:a16="http://schemas.microsoft.com/office/drawing/2014/main" id="{85052970-9997-EA09-751F-ECE51151800A}"/>
              </a:ext>
            </a:extLst>
          </p:cNvPr>
          <p:cNvSpPr txBox="1">
            <a:spLocks/>
          </p:cNvSpPr>
          <p:nvPr/>
        </p:nvSpPr>
        <p:spPr>
          <a:xfrm flipH="1">
            <a:off x="5192107"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BÁSICO</a:t>
            </a:r>
          </a:p>
        </p:txBody>
      </p:sp>
      <p:pic>
        <p:nvPicPr>
          <p:cNvPr id="2" name="Imagen 1" descr="Dibujo animado de un personaje animado&#10;&#10;Descripción generada automáticamente con confianza baja">
            <a:extLst>
              <a:ext uri="{FF2B5EF4-FFF2-40B4-BE49-F238E27FC236}">
                <a16:creationId xmlns:a16="http://schemas.microsoft.com/office/drawing/2014/main" id="{2DF51B51-8017-3C38-5D50-8CCBE88787B3}"/>
              </a:ext>
            </a:extLst>
          </p:cNvPr>
          <p:cNvPicPr>
            <a:picLocks noChangeAspect="1"/>
          </p:cNvPicPr>
          <p:nvPr/>
        </p:nvPicPr>
        <p:blipFill>
          <a:blip r:embed="rId3"/>
          <a:stretch>
            <a:fillRect/>
          </a:stretch>
        </p:blipFill>
        <p:spPr>
          <a:xfrm>
            <a:off x="4843385" y="74359"/>
            <a:ext cx="697444" cy="11614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rgbClr val="DBD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81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rgbClr val="859B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rgbClr val="CF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rgbClr val="442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1626629" y="290196"/>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t>AUTOCONOCIMIENTO</a:t>
            </a:r>
            <a:endParaRPr sz="4000" dirty="0"/>
          </a:p>
        </p:txBody>
      </p:sp>
      <p:sp>
        <p:nvSpPr>
          <p:cNvPr id="568" name="Google Shape;568;p25"/>
          <p:cNvSpPr txBox="1">
            <a:spLocks noGrp="1"/>
          </p:cNvSpPr>
          <p:nvPr>
            <p:ph type="title" idx="2"/>
          </p:nvPr>
        </p:nvSpPr>
        <p:spPr>
          <a:xfrm>
            <a:off x="284963" y="438250"/>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rPr>
              <a:t>01</a:t>
            </a:r>
            <a:endParaRPr sz="9600" dirty="0">
              <a:solidFill>
                <a:srgbClr val="FF7C3E"/>
              </a:solidFill>
            </a:endParaRPr>
          </a:p>
        </p:txBody>
      </p:sp>
      <p:sp>
        <p:nvSpPr>
          <p:cNvPr id="3" name="Google Shape;772;p29">
            <a:extLst>
              <a:ext uri="{FF2B5EF4-FFF2-40B4-BE49-F238E27FC236}">
                <a16:creationId xmlns:a16="http://schemas.microsoft.com/office/drawing/2014/main" id="{787DAD2F-BED9-5841-7320-DADCFB24E586}"/>
              </a:ext>
            </a:extLst>
          </p:cNvPr>
          <p:cNvSpPr txBox="1">
            <a:spLocks/>
          </p:cNvSpPr>
          <p:nvPr/>
        </p:nvSpPr>
        <p:spPr>
          <a:xfrm rot="16200000">
            <a:off x="-467571" y="2324905"/>
            <a:ext cx="2843394" cy="57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C3E"/>
              </a:buClr>
              <a:buSzPts val="7200"/>
              <a:buFont typeface="Denk One"/>
              <a:buNone/>
              <a:defRPr sz="7200" b="0"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9pPr>
          </a:lstStyle>
          <a:p>
            <a:pPr>
              <a:buClr>
                <a:schemeClr val="dk1"/>
              </a:buClr>
              <a:buSzPts val="1100"/>
              <a:buFont typeface="Arial"/>
              <a:buNone/>
            </a:pPr>
            <a:r>
              <a:rPr lang="es-MX" sz="2400" dirty="0"/>
              <a:t>R</a:t>
            </a:r>
            <a:r>
              <a:rPr lang="es-ES" sz="2400" dirty="0"/>
              <a:t>ECOMENDACIONES</a:t>
            </a:r>
          </a:p>
        </p:txBody>
      </p:sp>
      <p:sp>
        <p:nvSpPr>
          <p:cNvPr id="4" name="Google Shape;771;p29">
            <a:extLst>
              <a:ext uri="{FF2B5EF4-FFF2-40B4-BE49-F238E27FC236}">
                <a16:creationId xmlns:a16="http://schemas.microsoft.com/office/drawing/2014/main" id="{039646E0-6F06-0B0D-4871-4B4CF2DCD28A}"/>
              </a:ext>
            </a:extLst>
          </p:cNvPr>
          <p:cNvSpPr txBox="1">
            <a:spLocks/>
          </p:cNvSpPr>
          <p:nvPr/>
        </p:nvSpPr>
        <p:spPr>
          <a:xfrm>
            <a:off x="1511664" y="1040444"/>
            <a:ext cx="3248050" cy="73535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sz="1200" dirty="0">
                <a:solidFill>
                  <a:srgbClr val="434343"/>
                </a:solidFill>
                <a:latin typeface="Barlow Semi Condensed Light"/>
                <a:sym typeface="Barlow Semi Condensed Light"/>
              </a:rPr>
              <a:t>Favorecer la expresión de emociones, mostrando empatía y alternativas de acción en un momento preciso para favorecer la calma. Integrar actividades que permitan el análisis de su contexto (creencias, estereotipos) y su propia conducta. Reconocerle habilidades desarrolladas y comunicarle de manera clara y respetuosa sus áreas de oportunidad brindando alternativas de acción. Practicar un diario/ semanario de gratitud, y brindar espacios de escritura creativa para la expresión e identificación de pensamientos. </a:t>
            </a:r>
          </a:p>
          <a:p>
            <a:pPr algn="r"/>
            <a:r>
              <a:rPr lang="es-MX" sz="1200" dirty="0">
                <a:solidFill>
                  <a:srgbClr val="434343"/>
                </a:solidFill>
                <a:latin typeface="Barlow Semi Condensed Light"/>
                <a:sym typeface="Barlow Semi Condensed Light"/>
              </a:rPr>
              <a:t>Para consulta de materiales referentes a Habilidades Socioemocionales: </a:t>
            </a:r>
          </a:p>
          <a:p>
            <a:pPr algn="r"/>
            <a:endParaRPr lang="es-MX" sz="1200" dirty="0">
              <a:solidFill>
                <a:srgbClr val="434343"/>
              </a:solidFill>
              <a:latin typeface="Barlow Semi Condensed Light"/>
              <a:sym typeface="Barlow Semi Condensed Light"/>
            </a:endParaRPr>
          </a:p>
          <a:p>
            <a:pPr algn="ctr"/>
            <a:r>
              <a:rPr lang="es-MX" sz="1200" dirty="0">
                <a:solidFill>
                  <a:srgbClr val="0070C0"/>
                </a:solidFill>
                <a:latin typeface="Barlow Semi Condensed Light"/>
                <a:sym typeface="Barlow Semi Condensed Light"/>
              </a:rPr>
              <a:t>https://seggtogob.sharepoint.com/:f:/s/HSE-PrimariaySecundaria/EgrPH3PHsT1NlHLdm6O3FlUBPYlF3XvAyXsREOu5fEKpQw?e=0dbv6T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68" name="Google Shape;1068;p33"/>
          <p:cNvSpPr txBox="1">
            <a:spLocks noGrp="1"/>
          </p:cNvSpPr>
          <p:nvPr>
            <p:ph type="subTitle" idx="4294967295"/>
          </p:nvPr>
        </p:nvSpPr>
        <p:spPr>
          <a:xfrm flipH="1">
            <a:off x="635375" y="1616807"/>
            <a:ext cx="3757084"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Reconoce sus intereses, valores y aspectos culturales, mostrando dificultad para actuar en función de ellos.</a:t>
            </a:r>
          </a:p>
          <a:p>
            <a:pPr marL="0" lvl="0" indent="0" algn="ctr" rtl="0">
              <a:spcBef>
                <a:spcPts val="0"/>
              </a:spcBef>
              <a:spcAft>
                <a:spcPts val="0"/>
              </a:spcAft>
              <a:buNone/>
            </a:pPr>
            <a:endParaRPr lang="es-MX" dirty="0"/>
          </a:p>
        </p:txBody>
      </p:sp>
      <p:sp>
        <p:nvSpPr>
          <p:cNvPr id="1070" name="Google Shape;1070;p33"/>
          <p:cNvSpPr txBox="1">
            <a:spLocks noGrp="1"/>
          </p:cNvSpPr>
          <p:nvPr>
            <p:ph type="subTitle" idx="5"/>
          </p:nvPr>
        </p:nvSpPr>
        <p:spPr>
          <a:xfrm flipH="1">
            <a:off x="838500" y="3747957"/>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Genera puntos de vista informados e identifica soluciones que beneficien al entorno y a sí mismo, integrando el punto de vista de los demás.</a:t>
            </a:r>
          </a:p>
        </p:txBody>
      </p:sp>
      <p:sp>
        <p:nvSpPr>
          <p:cNvPr id="1071" name="Google Shape;1071;p33"/>
          <p:cNvSpPr txBox="1">
            <a:spLocks noGrp="1"/>
          </p:cNvSpPr>
          <p:nvPr>
            <p:ph type="subTitle" idx="6"/>
          </p:nvPr>
        </p:nvSpPr>
        <p:spPr>
          <a:xfrm flipH="1">
            <a:off x="767451" y="325017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INTERMEDIO</a:t>
            </a:r>
            <a:endParaRPr dirty="0"/>
          </a:p>
        </p:txBody>
      </p:sp>
      <p:sp>
        <p:nvSpPr>
          <p:cNvPr id="1074" name="Google Shape;1074;p33"/>
          <p:cNvSpPr txBox="1">
            <a:spLocks noGrp="1"/>
          </p:cNvSpPr>
          <p:nvPr>
            <p:ph type="subTitle" idx="7"/>
          </p:nvPr>
        </p:nvSpPr>
        <p:spPr>
          <a:xfrm flipH="1">
            <a:off x="5258100" y="3747957"/>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Desarrolla soluciones creativas y flexibles para su beneficio y el de su entorno, mediante el pensamiento crítico y reflexivo.</a:t>
            </a:r>
          </a:p>
        </p:txBody>
      </p:sp>
      <p:sp>
        <p:nvSpPr>
          <p:cNvPr id="1075" name="Google Shape;1075;p33"/>
          <p:cNvSpPr txBox="1">
            <a:spLocks noGrp="1"/>
          </p:cNvSpPr>
          <p:nvPr>
            <p:ph type="subTitle" idx="8"/>
          </p:nvPr>
        </p:nvSpPr>
        <p:spPr>
          <a:xfrm flipH="1">
            <a:off x="5258100" y="3255876"/>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AVANZADO</a:t>
            </a:r>
            <a:endParaRPr dirty="0"/>
          </a:p>
        </p:txBody>
      </p:sp>
      <p:sp>
        <p:nvSpPr>
          <p:cNvPr id="3" name="Título 2">
            <a:extLst>
              <a:ext uri="{FF2B5EF4-FFF2-40B4-BE49-F238E27FC236}">
                <a16:creationId xmlns:a16="http://schemas.microsoft.com/office/drawing/2014/main" id="{56E5BE96-7F41-FBDA-68B0-EC989F9843B4}"/>
              </a:ext>
            </a:extLst>
          </p:cNvPr>
          <p:cNvSpPr>
            <a:spLocks noGrp="1"/>
          </p:cNvSpPr>
          <p:nvPr>
            <p:ph type="ctrTitle" idx="4294967295"/>
          </p:nvPr>
        </p:nvSpPr>
        <p:spPr>
          <a:xfrm>
            <a:off x="1590750" y="436576"/>
            <a:ext cx="5118600" cy="591000"/>
          </a:xfrm>
        </p:spPr>
        <p:txBody>
          <a:bodyPr/>
          <a:lstStyle/>
          <a:p>
            <a:r>
              <a:rPr lang="es" sz="2800" dirty="0"/>
              <a:t>AUTONOMÍA</a:t>
            </a:r>
            <a:endParaRPr lang="es-ES" dirty="0"/>
          </a:p>
        </p:txBody>
      </p:sp>
      <p:sp>
        <p:nvSpPr>
          <p:cNvPr id="4" name="Google Shape;1071;p33">
            <a:extLst>
              <a:ext uri="{FF2B5EF4-FFF2-40B4-BE49-F238E27FC236}">
                <a16:creationId xmlns:a16="http://schemas.microsoft.com/office/drawing/2014/main" id="{3AED12B9-1669-ABDD-21B4-57C49F1D9FF2}"/>
              </a:ext>
            </a:extLst>
          </p:cNvPr>
          <p:cNvSpPr txBox="1">
            <a:spLocks/>
          </p:cNvSpPr>
          <p:nvPr/>
        </p:nvSpPr>
        <p:spPr>
          <a:xfrm flipH="1">
            <a:off x="814840"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INICIAL</a:t>
            </a:r>
          </a:p>
        </p:txBody>
      </p:sp>
      <p:sp>
        <p:nvSpPr>
          <p:cNvPr id="6" name="Google Shape;568;p25">
            <a:extLst>
              <a:ext uri="{FF2B5EF4-FFF2-40B4-BE49-F238E27FC236}">
                <a16:creationId xmlns:a16="http://schemas.microsoft.com/office/drawing/2014/main" id="{C95614E4-F4CE-0855-E8C9-85C49BA05A19}"/>
              </a:ext>
            </a:extLst>
          </p:cNvPr>
          <p:cNvSpPr txBox="1">
            <a:spLocks/>
          </p:cNvSpPr>
          <p:nvPr/>
        </p:nvSpPr>
        <p:spPr>
          <a:xfrm>
            <a:off x="176335" y="402431"/>
            <a:ext cx="26670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FF7C3E"/>
              </a:buClr>
              <a:buSzPts val="7200"/>
            </a:pPr>
            <a:r>
              <a:rPr lang="es" sz="9600" dirty="0">
                <a:solidFill>
                  <a:srgbClr val="FF7C3E"/>
                </a:solidFill>
                <a:latin typeface="Denk One"/>
                <a:cs typeface="Denk One"/>
                <a:sym typeface="Denk One"/>
              </a:rPr>
              <a:t>02</a:t>
            </a:r>
          </a:p>
        </p:txBody>
      </p:sp>
      <p:sp>
        <p:nvSpPr>
          <p:cNvPr id="1172" name="Google Shape;1068;p33">
            <a:extLst>
              <a:ext uri="{FF2B5EF4-FFF2-40B4-BE49-F238E27FC236}">
                <a16:creationId xmlns:a16="http://schemas.microsoft.com/office/drawing/2014/main" id="{E2FD68AF-7053-3067-A178-7FC3C8B2596E}"/>
              </a:ext>
            </a:extLst>
          </p:cNvPr>
          <p:cNvSpPr txBox="1">
            <a:spLocks/>
          </p:cNvSpPr>
          <p:nvPr/>
        </p:nvSpPr>
        <p:spPr>
          <a:xfrm flipH="1">
            <a:off x="4970308" y="1616807"/>
            <a:ext cx="3757084"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1pPr>
            <a:lvl2pPr marL="914400" marR="0" lvl="1"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2pPr>
            <a:lvl3pPr marL="1371600" marR="0" lvl="2"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3pPr>
            <a:lvl4pPr marL="1828800" marR="0" lvl="3"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4pPr>
            <a:lvl5pPr marL="2286000" marR="0" lvl="4"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5pPr>
            <a:lvl6pPr marL="2743200" marR="0" lvl="5"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6pPr>
            <a:lvl7pPr marL="3200400" marR="0" lvl="6"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7pPr>
            <a:lvl8pPr marL="3657600" marR="0" lvl="7"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8pPr>
            <a:lvl9pPr marL="4114800" marR="0" lvl="8" indent="-304800" algn="l" rtl="0">
              <a:lnSpc>
                <a:spcPct val="115000"/>
              </a:lnSpc>
              <a:spcBef>
                <a:spcPts val="1600"/>
              </a:spcBef>
              <a:spcAft>
                <a:spcPts val="160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9pPr>
          </a:lstStyle>
          <a:p>
            <a:pPr marL="0" indent="0" algn="ctr">
              <a:buFont typeface="Barlow Semi Condensed Light"/>
              <a:buNone/>
            </a:pPr>
            <a:r>
              <a:rPr lang="es-MX"/>
              <a:t>Identifica las situaciones que afectan su bienestar e intenta resolverlas.  Muestra dificultad para expresar su interés de participar con otras personas en acciones para la mejora de su entorno.</a:t>
            </a:r>
            <a:endParaRPr lang="es-MX" dirty="0"/>
          </a:p>
        </p:txBody>
      </p:sp>
      <p:sp>
        <p:nvSpPr>
          <p:cNvPr id="1173" name="Google Shape;1071;p33">
            <a:extLst>
              <a:ext uri="{FF2B5EF4-FFF2-40B4-BE49-F238E27FC236}">
                <a16:creationId xmlns:a16="http://schemas.microsoft.com/office/drawing/2014/main" id="{85052970-9997-EA09-751F-ECE51151800A}"/>
              </a:ext>
            </a:extLst>
          </p:cNvPr>
          <p:cNvSpPr txBox="1">
            <a:spLocks/>
          </p:cNvSpPr>
          <p:nvPr/>
        </p:nvSpPr>
        <p:spPr>
          <a:xfrm flipH="1">
            <a:off x="5192107"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BÁSICO</a:t>
            </a:r>
          </a:p>
        </p:txBody>
      </p:sp>
      <p:pic>
        <p:nvPicPr>
          <p:cNvPr id="7" name="Imagen 6" descr="Dibujo animado de un personaje animado&#10;&#10;Descripción generada automáticamente con confianza baja">
            <a:extLst>
              <a:ext uri="{FF2B5EF4-FFF2-40B4-BE49-F238E27FC236}">
                <a16:creationId xmlns:a16="http://schemas.microsoft.com/office/drawing/2014/main" id="{4858393C-4BD8-7560-3C30-EED65415C7EA}"/>
              </a:ext>
            </a:extLst>
          </p:cNvPr>
          <p:cNvPicPr>
            <a:picLocks noChangeAspect="1"/>
          </p:cNvPicPr>
          <p:nvPr/>
        </p:nvPicPr>
        <p:blipFill>
          <a:blip r:embed="rId3"/>
          <a:stretch>
            <a:fillRect/>
          </a:stretch>
        </p:blipFill>
        <p:spPr>
          <a:xfrm>
            <a:off x="3625062" y="101320"/>
            <a:ext cx="946938" cy="1068959"/>
          </a:xfrm>
          <a:prstGeom prst="rect">
            <a:avLst/>
          </a:prstGeom>
        </p:spPr>
      </p:pic>
    </p:spTree>
    <p:extLst>
      <p:ext uri="{BB962C8B-B14F-4D97-AF65-F5344CB8AC3E}">
        <p14:creationId xmlns:p14="http://schemas.microsoft.com/office/powerpoint/2010/main" val="6714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1810363" y="123965"/>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AUTONOMÍA</a:t>
            </a:r>
            <a:endParaRPr dirty="0"/>
          </a:p>
        </p:txBody>
      </p:sp>
      <p:grpSp>
        <p:nvGrpSpPr>
          <p:cNvPr id="639" name="Google Shape;639;p28"/>
          <p:cNvGrpSpPr/>
          <p:nvPr/>
        </p:nvGrpSpPr>
        <p:grpSpPr>
          <a:xfrm>
            <a:off x="4559636" y="717339"/>
            <a:ext cx="4151178" cy="4066813"/>
            <a:chOff x="4559636" y="717339"/>
            <a:chExt cx="4151178" cy="4066813"/>
          </a:xfrm>
        </p:grpSpPr>
        <p:sp>
          <p:nvSpPr>
            <p:cNvPr id="640" name="Google Shape;640;p28"/>
            <p:cNvSpPr/>
            <p:nvPr/>
          </p:nvSpPr>
          <p:spPr>
            <a:xfrm flipH="1">
              <a:off x="6016542" y="717339"/>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8"/>
            <p:cNvSpPr/>
            <p:nvPr/>
          </p:nvSpPr>
          <p:spPr>
            <a:xfrm flipH="1">
              <a:off x="6043441" y="746531"/>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8"/>
            <p:cNvSpPr/>
            <p:nvPr/>
          </p:nvSpPr>
          <p:spPr>
            <a:xfrm flipH="1">
              <a:off x="4559636" y="4611169"/>
              <a:ext cx="4062473" cy="172983"/>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3" name="Google Shape;643;p28"/>
            <p:cNvGrpSpPr/>
            <p:nvPr/>
          </p:nvGrpSpPr>
          <p:grpSpPr>
            <a:xfrm>
              <a:off x="6848238" y="1414670"/>
              <a:ext cx="1804167" cy="3285908"/>
              <a:chOff x="6257575" y="810650"/>
              <a:chExt cx="2253237" cy="4103794"/>
            </a:xfrm>
          </p:grpSpPr>
          <p:sp>
            <p:nvSpPr>
              <p:cNvPr id="644" name="Google Shape;644;p28"/>
              <p:cNvSpPr/>
              <p:nvPr/>
            </p:nvSpPr>
            <p:spPr>
              <a:xfrm flipH="1">
                <a:off x="6983264" y="4357505"/>
                <a:ext cx="371544" cy="261628"/>
              </a:xfrm>
              <a:custGeom>
                <a:avLst/>
                <a:gdLst/>
                <a:ahLst/>
                <a:cxnLst/>
                <a:rect l="l" t="t" r="r" b="b"/>
                <a:pathLst>
                  <a:path w="5858" h="4125" extrusionOk="0">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flipH="1">
                <a:off x="6923963" y="4592689"/>
                <a:ext cx="498901" cy="321755"/>
              </a:xfrm>
              <a:custGeom>
                <a:avLst/>
                <a:gdLst/>
                <a:ahLst/>
                <a:cxnLst/>
                <a:rect l="l" t="t" r="r" b="b"/>
                <a:pathLst>
                  <a:path w="7866" h="5073" extrusionOk="0">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flipH="1">
                <a:off x="7247239" y="4605184"/>
                <a:ext cx="127357" cy="309260"/>
              </a:xfrm>
              <a:custGeom>
                <a:avLst/>
                <a:gdLst/>
                <a:ahLst/>
                <a:cxnLst/>
                <a:rect l="l" t="t" r="r" b="b"/>
                <a:pathLst>
                  <a:path w="2008" h="4876" extrusionOk="0">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flipH="1">
                <a:off x="7015957" y="4816488"/>
                <a:ext cx="235941" cy="33806"/>
              </a:xfrm>
              <a:custGeom>
                <a:avLst/>
                <a:gdLst/>
                <a:ahLst/>
                <a:cxnLst/>
                <a:rect l="l" t="t" r="r" b="b"/>
                <a:pathLst>
                  <a:path w="3720" h="533" extrusionOk="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p:nvPr/>
            </p:nvSpPr>
            <p:spPr>
              <a:xfrm flipH="1">
                <a:off x="7394455" y="4357505"/>
                <a:ext cx="371607" cy="261628"/>
              </a:xfrm>
              <a:custGeom>
                <a:avLst/>
                <a:gdLst/>
                <a:ahLst/>
                <a:cxnLst/>
                <a:rect l="l" t="t" r="r" b="b"/>
                <a:pathLst>
                  <a:path w="5859" h="4125" extrusionOk="0">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flipH="1">
                <a:off x="7326465" y="4592689"/>
                <a:ext cx="498901" cy="321755"/>
              </a:xfrm>
              <a:custGeom>
                <a:avLst/>
                <a:gdLst/>
                <a:ahLst/>
                <a:cxnLst/>
                <a:rect l="l" t="t" r="r" b="b"/>
                <a:pathLst>
                  <a:path w="7866" h="5073" extrusionOk="0">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flipH="1">
                <a:off x="7562913" y="4592626"/>
                <a:ext cx="241713" cy="321818"/>
              </a:xfrm>
              <a:custGeom>
                <a:avLst/>
                <a:gdLst/>
                <a:ahLst/>
                <a:cxnLst/>
                <a:rect l="l" t="t" r="r" b="b"/>
                <a:pathLst>
                  <a:path w="3811" h="5074" extrusionOk="0">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flipH="1">
                <a:off x="7497426" y="4816488"/>
                <a:ext cx="235941" cy="33806"/>
              </a:xfrm>
              <a:custGeom>
                <a:avLst/>
                <a:gdLst/>
                <a:ahLst/>
                <a:cxnLst/>
                <a:rect l="l" t="t" r="r" b="b"/>
                <a:pathLst>
                  <a:path w="3720" h="533" extrusionOk="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flipH="1">
                <a:off x="7680885" y="2916209"/>
                <a:ext cx="195349" cy="270698"/>
              </a:xfrm>
              <a:custGeom>
                <a:avLst/>
                <a:gdLst/>
                <a:ahLst/>
                <a:cxnLst/>
                <a:rect l="l" t="t" r="r" b="b"/>
                <a:pathLst>
                  <a:path w="3080" h="4268" extrusionOk="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flipH="1">
                <a:off x="7005335" y="2789293"/>
                <a:ext cx="281988" cy="178288"/>
              </a:xfrm>
              <a:custGeom>
                <a:avLst/>
                <a:gdLst/>
                <a:ahLst/>
                <a:cxnLst/>
                <a:rect l="l" t="t" r="r" b="b"/>
                <a:pathLst>
                  <a:path w="4446" h="2811" extrusionOk="0">
                    <a:moveTo>
                      <a:pt x="1" y="1"/>
                    </a:moveTo>
                    <a:cubicBezTo>
                      <a:pt x="1" y="1"/>
                      <a:pt x="1656" y="2725"/>
                      <a:pt x="4445" y="2810"/>
                    </a:cubicBezTo>
                    <a:lnTo>
                      <a:pt x="4277" y="954"/>
                    </a:ln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flipH="1">
                <a:off x="6781695" y="2927435"/>
                <a:ext cx="286554" cy="1430107"/>
              </a:xfrm>
              <a:custGeom>
                <a:avLst/>
                <a:gdLst/>
                <a:ahLst/>
                <a:cxnLst/>
                <a:rect l="l" t="t" r="r" b="b"/>
                <a:pathLst>
                  <a:path w="4518" h="22548" extrusionOk="0">
                    <a:moveTo>
                      <a:pt x="1" y="0"/>
                    </a:moveTo>
                    <a:lnTo>
                      <a:pt x="1520" y="22548"/>
                    </a:lnTo>
                    <a:lnTo>
                      <a:pt x="4517" y="22452"/>
                    </a:lnTo>
                    <a:lnTo>
                      <a:pt x="1946" y="325"/>
                    </a:lnTo>
                    <a:lnTo>
                      <a:pt x="991" y="632"/>
                    </a:lnTo>
                    <a:lnTo>
                      <a:pt x="1"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flipH="1">
                <a:off x="7206272" y="2736903"/>
                <a:ext cx="474673" cy="179366"/>
              </a:xfrm>
              <a:custGeom>
                <a:avLst/>
                <a:gdLst/>
                <a:ahLst/>
                <a:cxnLst/>
                <a:rect l="l" t="t" r="r" b="b"/>
                <a:pathLst>
                  <a:path w="7484" h="2828" extrusionOk="0">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flipH="1">
                <a:off x="7841350" y="3418354"/>
                <a:ext cx="16047" cy="24863"/>
              </a:xfrm>
              <a:custGeom>
                <a:avLst/>
                <a:gdLst/>
                <a:ahLst/>
                <a:cxnLst/>
                <a:rect l="l" t="t" r="r" b="b"/>
                <a:pathLst>
                  <a:path w="253" h="392" extrusionOk="0">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flipH="1">
                <a:off x="7848710" y="3454570"/>
                <a:ext cx="199472" cy="943701"/>
              </a:xfrm>
              <a:custGeom>
                <a:avLst/>
                <a:gdLst/>
                <a:ahLst/>
                <a:cxnLst/>
                <a:rect l="l" t="t" r="r" b="b"/>
                <a:pathLst>
                  <a:path w="3145" h="14879" extrusionOk="0">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flipH="1">
                <a:off x="8039429" y="4409768"/>
                <a:ext cx="16110" cy="24672"/>
              </a:xfrm>
              <a:custGeom>
                <a:avLst/>
                <a:gdLst/>
                <a:ahLst/>
                <a:cxnLst/>
                <a:rect l="l" t="t" r="r" b="b"/>
                <a:pathLst>
                  <a:path w="254" h="389" extrusionOk="0">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flipH="1">
                <a:off x="6734966" y="2736908"/>
                <a:ext cx="1466703" cy="1745948"/>
              </a:xfrm>
              <a:custGeom>
                <a:avLst/>
                <a:gdLst/>
                <a:ahLst/>
                <a:cxnLst/>
                <a:rect l="l" t="t" r="r" b="b"/>
                <a:pathLst>
                  <a:path w="23125" h="26673" extrusionOk="0">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flipH="1">
                <a:off x="7605821" y="2878659"/>
                <a:ext cx="462965" cy="1611539"/>
              </a:xfrm>
              <a:custGeom>
                <a:avLst/>
                <a:gdLst/>
                <a:ahLst/>
                <a:cxnLst/>
                <a:rect l="l" t="t" r="r" b="b"/>
                <a:pathLst>
                  <a:path w="6904" h="24384" extrusionOk="0">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flipH="1">
                <a:off x="7036804" y="1968431"/>
                <a:ext cx="882876" cy="460022"/>
              </a:xfrm>
              <a:custGeom>
                <a:avLst/>
                <a:gdLst/>
                <a:ahLst/>
                <a:cxnLst/>
                <a:rect l="l" t="t" r="r" b="b"/>
                <a:pathLst>
                  <a:path w="13920" h="7253" extrusionOk="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flipH="1">
                <a:off x="7539765" y="1960313"/>
                <a:ext cx="374588" cy="285920"/>
              </a:xfrm>
              <a:custGeom>
                <a:avLst/>
                <a:gdLst/>
                <a:ahLst/>
                <a:cxnLst/>
                <a:rect l="l" t="t" r="r" b="b"/>
                <a:pathLst>
                  <a:path w="5906" h="4508" extrusionOk="0">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flipH="1">
                <a:off x="7041110" y="2164672"/>
                <a:ext cx="423552" cy="165222"/>
              </a:xfrm>
              <a:custGeom>
                <a:avLst/>
                <a:gdLst/>
                <a:ahLst/>
                <a:cxnLst/>
                <a:rect l="l" t="t" r="r" b="b"/>
                <a:pathLst>
                  <a:path w="6678" h="2605" extrusionOk="0">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flipH="1">
                <a:off x="6912920" y="2270340"/>
                <a:ext cx="119746" cy="502580"/>
              </a:xfrm>
              <a:custGeom>
                <a:avLst/>
                <a:gdLst/>
                <a:ahLst/>
                <a:cxnLst/>
                <a:rect l="l" t="t" r="r" b="b"/>
                <a:pathLst>
                  <a:path w="1888" h="7924" extrusionOk="0">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flipH="1">
                <a:off x="7080507" y="2194165"/>
                <a:ext cx="983024" cy="1201206"/>
              </a:xfrm>
              <a:custGeom>
                <a:avLst/>
                <a:gdLst/>
                <a:ahLst/>
                <a:cxnLst/>
                <a:rect l="l" t="t" r="r" b="b"/>
                <a:pathLst>
                  <a:path w="15499" h="18939" extrusionOk="0">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flipH="1">
                <a:off x="6938515" y="2195212"/>
                <a:ext cx="157294" cy="684546"/>
              </a:xfrm>
              <a:custGeom>
                <a:avLst/>
                <a:gdLst/>
                <a:ahLst/>
                <a:cxnLst/>
                <a:rect l="l" t="t" r="r" b="b"/>
                <a:pathLst>
                  <a:path w="2480" h="10793" extrusionOk="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flipH="1">
                <a:off x="7794812" y="2197590"/>
                <a:ext cx="373320" cy="1246492"/>
              </a:xfrm>
              <a:custGeom>
                <a:avLst/>
                <a:gdLst/>
                <a:ahLst/>
                <a:cxnLst/>
                <a:rect l="l" t="t" r="r" b="b"/>
                <a:pathLst>
                  <a:path w="5886" h="19653" extrusionOk="0">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flipH="1">
                <a:off x="7216654" y="3194851"/>
                <a:ext cx="177160" cy="1272747"/>
              </a:xfrm>
              <a:custGeom>
                <a:avLst/>
                <a:gdLst/>
                <a:ahLst/>
                <a:cxnLst/>
                <a:rect l="l" t="t" r="r" b="b"/>
                <a:pathLst>
                  <a:path w="2793" h="17865" extrusionOk="0">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flipH="1">
                <a:off x="6632322" y="3508355"/>
                <a:ext cx="44398" cy="34503"/>
              </a:xfrm>
              <a:custGeom>
                <a:avLst/>
                <a:gdLst/>
                <a:ahLst/>
                <a:cxnLst/>
                <a:rect l="l" t="t" r="r" b="b"/>
                <a:pathLst>
                  <a:path w="700" h="544" extrusionOk="0">
                    <a:moveTo>
                      <a:pt x="348" y="1"/>
                    </a:moveTo>
                    <a:cubicBezTo>
                      <a:pt x="0" y="1"/>
                      <a:pt x="0" y="543"/>
                      <a:pt x="348" y="543"/>
                    </a:cubicBezTo>
                    <a:cubicBezTo>
                      <a:pt x="700" y="543"/>
                      <a:pt x="700" y="1"/>
                      <a:pt x="348"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flipH="1">
                <a:off x="6547022" y="2021519"/>
                <a:ext cx="532199" cy="434842"/>
              </a:xfrm>
              <a:custGeom>
                <a:avLst/>
                <a:gdLst/>
                <a:ahLst/>
                <a:cxnLst/>
                <a:rect l="l" t="t" r="r" b="b"/>
                <a:pathLst>
                  <a:path w="8391" h="6856" extrusionOk="0">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flipH="1">
                <a:off x="6520818" y="2868322"/>
                <a:ext cx="11099" cy="52452"/>
              </a:xfrm>
              <a:custGeom>
                <a:avLst/>
                <a:gdLst/>
                <a:ahLst/>
                <a:cxnLst/>
                <a:rect l="l" t="t" r="r" b="b"/>
                <a:pathLst>
                  <a:path w="175" h="827" extrusionOk="0">
                    <a:moveTo>
                      <a:pt x="0" y="1"/>
                    </a:moveTo>
                    <a:lnTo>
                      <a:pt x="65" y="827"/>
                    </a:lnTo>
                    <a:lnTo>
                      <a:pt x="175" y="827"/>
                    </a:lnTo>
                    <a:lnTo>
                      <a:pt x="175" y="4"/>
                    </a:lnTo>
                    <a:lnTo>
                      <a:pt x="0" y="1"/>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flipH="1">
                <a:off x="6520818" y="2818596"/>
                <a:ext cx="15032" cy="46554"/>
              </a:xfrm>
              <a:custGeom>
                <a:avLst/>
                <a:gdLst/>
                <a:ahLst/>
                <a:cxnLst/>
                <a:rect l="l" t="t" r="r" b="b"/>
                <a:pathLst>
                  <a:path w="237" h="734" extrusionOk="0">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flipH="1">
                <a:off x="6520818" y="2865087"/>
                <a:ext cx="11290" cy="3552"/>
              </a:xfrm>
              <a:custGeom>
                <a:avLst/>
                <a:gdLst/>
                <a:ahLst/>
                <a:cxnLst/>
                <a:rect l="l" t="t" r="r" b="b"/>
                <a:pathLst>
                  <a:path w="178" h="56" extrusionOk="0">
                    <a:moveTo>
                      <a:pt x="0" y="0"/>
                    </a:moveTo>
                    <a:lnTo>
                      <a:pt x="3" y="52"/>
                    </a:lnTo>
                    <a:lnTo>
                      <a:pt x="178" y="55"/>
                    </a:lnTo>
                    <a:lnTo>
                      <a:pt x="178"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flipH="1">
                <a:off x="6520819" y="2763351"/>
                <a:ext cx="19345" cy="49598"/>
              </a:xfrm>
              <a:custGeom>
                <a:avLst/>
                <a:gdLst/>
                <a:ahLst/>
                <a:cxnLst/>
                <a:rect l="l" t="t" r="r" b="b"/>
                <a:pathLst>
                  <a:path w="305" h="782" extrusionOk="0">
                    <a:moveTo>
                      <a:pt x="1" y="0"/>
                    </a:moveTo>
                    <a:lnTo>
                      <a:pt x="62" y="778"/>
                    </a:lnTo>
                    <a:lnTo>
                      <a:pt x="305" y="782"/>
                    </a:lnTo>
                    <a:lnTo>
                      <a:pt x="305" y="27"/>
                    </a:lnTo>
                    <a:cubicBezTo>
                      <a:pt x="250" y="11"/>
                      <a:pt x="192" y="3"/>
                      <a:pt x="134" y="0"/>
                    </a:cubicBez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flipH="1">
                <a:off x="6520818" y="2812697"/>
                <a:ext cx="15412" cy="6342"/>
              </a:xfrm>
              <a:custGeom>
                <a:avLst/>
                <a:gdLst/>
                <a:ahLst/>
                <a:cxnLst/>
                <a:rect l="l" t="t" r="r" b="b"/>
                <a:pathLst>
                  <a:path w="243" h="100" extrusionOk="0">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flipH="1">
                <a:off x="6404377" y="2257084"/>
                <a:ext cx="509049" cy="2251588"/>
              </a:xfrm>
              <a:custGeom>
                <a:avLst/>
                <a:gdLst/>
                <a:ahLst/>
                <a:cxnLst/>
                <a:rect l="l" t="t" r="r" b="b"/>
                <a:pathLst>
                  <a:path w="8026" h="35500" extrusionOk="0">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flipH="1">
                <a:off x="6737551" y="2281820"/>
                <a:ext cx="319408" cy="2236365"/>
              </a:xfrm>
              <a:custGeom>
                <a:avLst/>
                <a:gdLst/>
                <a:ahLst/>
                <a:cxnLst/>
                <a:rect l="l" t="t" r="r" b="b"/>
                <a:pathLst>
                  <a:path w="5036" h="35260" extrusionOk="0">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flipH="1">
                <a:off x="6361496" y="2346324"/>
                <a:ext cx="211586" cy="2137232"/>
              </a:xfrm>
              <a:custGeom>
                <a:avLst/>
                <a:gdLst/>
                <a:ahLst/>
                <a:cxnLst/>
                <a:rect l="l" t="t" r="r" b="b"/>
                <a:pathLst>
                  <a:path w="3336" h="33697" extrusionOk="0">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flipH="1">
                <a:off x="6466022" y="4725694"/>
                <a:ext cx="226998" cy="184123"/>
              </a:xfrm>
              <a:custGeom>
                <a:avLst/>
                <a:gdLst/>
                <a:ahLst/>
                <a:cxnLst/>
                <a:rect l="l" t="t" r="r" b="b"/>
                <a:pathLst>
                  <a:path w="3579" h="2903" extrusionOk="0">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flipH="1">
                <a:off x="6358393" y="4351416"/>
                <a:ext cx="509556" cy="421459"/>
              </a:xfrm>
              <a:custGeom>
                <a:avLst/>
                <a:gdLst/>
                <a:ahLst/>
                <a:cxnLst/>
                <a:rect l="l" t="t" r="r" b="b"/>
                <a:pathLst>
                  <a:path w="8034" h="6645" extrusionOk="0">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flipH="1">
                <a:off x="6652494" y="4385856"/>
                <a:ext cx="212854" cy="387019"/>
              </a:xfrm>
              <a:custGeom>
                <a:avLst/>
                <a:gdLst/>
                <a:ahLst/>
                <a:cxnLst/>
                <a:rect l="l" t="t" r="r" b="b"/>
                <a:pathLst>
                  <a:path w="3356" h="6102" extrusionOk="0">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flipH="1">
                <a:off x="6257575" y="810650"/>
                <a:ext cx="2253237" cy="1137781"/>
              </a:xfrm>
              <a:custGeom>
                <a:avLst/>
                <a:gdLst/>
                <a:ahLst/>
                <a:cxnLst/>
                <a:rect l="l" t="t" r="r" b="b"/>
                <a:pathLst>
                  <a:path w="35526" h="17939" extrusionOk="0">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flipH="1">
                <a:off x="7516545" y="1674212"/>
                <a:ext cx="454814" cy="274227"/>
              </a:xfrm>
              <a:custGeom>
                <a:avLst/>
                <a:gdLst/>
                <a:ahLst/>
                <a:cxnLst/>
                <a:rect l="l" t="t" r="r" b="b"/>
                <a:pathLst>
                  <a:path w="7067" h="4261" extrusionOk="0">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flipH="1">
                <a:off x="6576275" y="1013867"/>
                <a:ext cx="1333637" cy="1070995"/>
              </a:xfrm>
              <a:custGeom>
                <a:avLst/>
                <a:gdLst/>
                <a:ahLst/>
                <a:cxnLst/>
                <a:rect l="l" t="t" r="r" b="b"/>
                <a:pathLst>
                  <a:path w="21027" h="16886" extrusionOk="0">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flipH="1">
                <a:off x="7680440" y="1693415"/>
                <a:ext cx="147971" cy="104778"/>
              </a:xfrm>
              <a:custGeom>
                <a:avLst/>
                <a:gdLst/>
                <a:ahLst/>
                <a:cxnLst/>
                <a:rect l="l" t="t" r="r" b="b"/>
                <a:pathLst>
                  <a:path w="2333" h="1652" extrusionOk="0">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flipH="1">
                <a:off x="6685728" y="1408695"/>
                <a:ext cx="123235" cy="65772"/>
              </a:xfrm>
              <a:custGeom>
                <a:avLst/>
                <a:gdLst/>
                <a:ahLst/>
                <a:cxnLst/>
                <a:rect l="l" t="t" r="r" b="b"/>
                <a:pathLst>
                  <a:path w="1943" h="1037" extrusionOk="0">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flipH="1">
                <a:off x="7197767" y="1434383"/>
                <a:ext cx="145687" cy="58288"/>
              </a:xfrm>
              <a:custGeom>
                <a:avLst/>
                <a:gdLst/>
                <a:ahLst/>
                <a:cxnLst/>
                <a:rect l="l" t="t" r="r" b="b"/>
                <a:pathLst>
                  <a:path w="2297" h="919" extrusionOk="0">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flipH="1">
                <a:off x="6729935" y="1577663"/>
                <a:ext cx="71099" cy="35645"/>
              </a:xfrm>
              <a:custGeom>
                <a:avLst/>
                <a:gdLst/>
                <a:ahLst/>
                <a:cxnLst/>
                <a:rect l="l" t="t" r="r" b="b"/>
                <a:pathLst>
                  <a:path w="1121" h="562" extrusionOk="0">
                    <a:moveTo>
                      <a:pt x="0" y="1"/>
                    </a:moveTo>
                    <a:cubicBezTo>
                      <a:pt x="0" y="312"/>
                      <a:pt x="249" y="561"/>
                      <a:pt x="560" y="561"/>
                    </a:cubicBezTo>
                    <a:cubicBezTo>
                      <a:pt x="870" y="561"/>
                      <a:pt x="1120" y="312"/>
                      <a:pt x="112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flipH="1">
                <a:off x="7192692" y="1577663"/>
                <a:ext cx="97674" cy="48837"/>
              </a:xfrm>
              <a:custGeom>
                <a:avLst/>
                <a:gdLst/>
                <a:ahLst/>
                <a:cxnLst/>
                <a:rect l="l" t="t" r="r" b="b"/>
                <a:pathLst>
                  <a:path w="1540" h="770" extrusionOk="0">
                    <a:moveTo>
                      <a:pt x="0" y="1"/>
                    </a:moveTo>
                    <a:cubicBezTo>
                      <a:pt x="0" y="424"/>
                      <a:pt x="345" y="769"/>
                      <a:pt x="772" y="769"/>
                    </a:cubicBezTo>
                    <a:cubicBezTo>
                      <a:pt x="1196" y="769"/>
                      <a:pt x="1540" y="424"/>
                      <a:pt x="154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flipH="1">
                <a:off x="7062099" y="1721703"/>
                <a:ext cx="134968" cy="68880"/>
              </a:xfrm>
              <a:custGeom>
                <a:avLst/>
                <a:gdLst/>
                <a:ahLst/>
                <a:cxnLst/>
                <a:rect l="l" t="t" r="r" b="b"/>
                <a:pathLst>
                  <a:path w="2128" h="1086" extrusionOk="0">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flipH="1">
                <a:off x="7170619" y="1707940"/>
                <a:ext cx="50677" cy="37167"/>
              </a:xfrm>
              <a:custGeom>
                <a:avLst/>
                <a:gdLst/>
                <a:ahLst/>
                <a:cxnLst/>
                <a:rect l="l" t="t" r="r" b="b"/>
                <a:pathLst>
                  <a:path w="799" h="586" extrusionOk="0">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flipH="1">
                <a:off x="7241153" y="1637220"/>
                <a:ext cx="285856" cy="252114"/>
              </a:xfrm>
              <a:custGeom>
                <a:avLst/>
                <a:gdLst/>
                <a:ahLst/>
                <a:cxnLst/>
                <a:rect l="l" t="t" r="r" b="b"/>
                <a:pathLst>
                  <a:path w="4507" h="3975" extrusionOk="0">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flipH="1">
                <a:off x="6670887" y="1653520"/>
                <a:ext cx="150317" cy="170613"/>
              </a:xfrm>
              <a:custGeom>
                <a:avLst/>
                <a:gdLst/>
                <a:ahLst/>
                <a:cxnLst/>
                <a:rect l="l" t="t" r="r" b="b"/>
                <a:pathLst>
                  <a:path w="2370" h="2690" extrusionOk="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flipH="1">
                <a:off x="6599214" y="1424425"/>
                <a:ext cx="54419" cy="261818"/>
              </a:xfrm>
              <a:custGeom>
                <a:avLst/>
                <a:gdLst/>
                <a:ahLst/>
                <a:cxnLst/>
                <a:rect l="l" t="t" r="r" b="b"/>
                <a:pathLst>
                  <a:path w="858" h="4128" extrusionOk="0">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flipH="1">
                <a:off x="6637527" y="1419478"/>
                <a:ext cx="269620" cy="309451"/>
              </a:xfrm>
              <a:custGeom>
                <a:avLst/>
                <a:gdLst/>
                <a:ahLst/>
                <a:cxnLst/>
                <a:rect l="l" t="t" r="r" b="b"/>
                <a:pathLst>
                  <a:path w="4251" h="4879" extrusionOk="0">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flipH="1">
                <a:off x="6692959" y="1421000"/>
                <a:ext cx="115877" cy="53531"/>
              </a:xfrm>
              <a:custGeom>
                <a:avLst/>
                <a:gdLst/>
                <a:ahLst/>
                <a:cxnLst/>
                <a:rect l="l" t="t" r="r" b="b"/>
                <a:pathLst>
                  <a:path w="1827" h="844" extrusionOk="0">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flipH="1">
                <a:off x="6730443" y="1584005"/>
                <a:ext cx="70211" cy="29302"/>
              </a:xfrm>
              <a:custGeom>
                <a:avLst/>
                <a:gdLst/>
                <a:ahLst/>
                <a:cxnLst/>
                <a:rect l="l" t="t" r="r" b="b"/>
                <a:pathLst>
                  <a:path w="1107" h="462" extrusionOk="0">
                    <a:moveTo>
                      <a:pt x="1" y="0"/>
                    </a:moveTo>
                    <a:cubicBezTo>
                      <a:pt x="49" y="263"/>
                      <a:pt x="278" y="461"/>
                      <a:pt x="554" y="461"/>
                    </a:cubicBezTo>
                    <a:cubicBezTo>
                      <a:pt x="831" y="461"/>
                      <a:pt x="1059" y="263"/>
                      <a:pt x="1107"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flipH="1">
                <a:off x="6672346" y="1653520"/>
                <a:ext cx="148415" cy="87526"/>
              </a:xfrm>
              <a:custGeom>
                <a:avLst/>
                <a:gdLst/>
                <a:ahLst/>
                <a:cxnLst/>
                <a:rect l="l" t="t" r="r" b="b"/>
                <a:pathLst>
                  <a:path w="2340" h="1380" extrusionOk="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flipH="1">
                <a:off x="7272548" y="1395820"/>
                <a:ext cx="234102" cy="196237"/>
              </a:xfrm>
              <a:custGeom>
                <a:avLst/>
                <a:gdLst/>
                <a:ahLst/>
                <a:cxnLst/>
                <a:rect l="l" t="t" r="r" b="b"/>
                <a:pathLst>
                  <a:path w="3691" h="3094" extrusionOk="0">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flipH="1">
                <a:off x="7013838" y="1395820"/>
                <a:ext cx="492622" cy="399578"/>
              </a:xfrm>
              <a:custGeom>
                <a:avLst/>
                <a:gdLst/>
                <a:ahLst/>
                <a:cxnLst/>
                <a:rect l="l" t="t" r="r" b="b"/>
                <a:pathLst>
                  <a:path w="7767" h="6300" extrusionOk="0">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flipH="1">
                <a:off x="7197640" y="1434383"/>
                <a:ext cx="145814" cy="58288"/>
              </a:xfrm>
              <a:custGeom>
                <a:avLst/>
                <a:gdLst/>
                <a:ahLst/>
                <a:cxnLst/>
                <a:rect l="l" t="t" r="r" b="b"/>
                <a:pathLst>
                  <a:path w="2299" h="919" extrusionOk="0">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flipH="1">
                <a:off x="7193327" y="1586162"/>
                <a:ext cx="96406" cy="40338"/>
              </a:xfrm>
              <a:custGeom>
                <a:avLst/>
                <a:gdLst/>
                <a:ahLst/>
                <a:cxnLst/>
                <a:rect l="l" t="t" r="r" b="b"/>
                <a:pathLst>
                  <a:path w="1520" h="636" extrusionOk="0">
                    <a:moveTo>
                      <a:pt x="1" y="0"/>
                    </a:moveTo>
                    <a:cubicBezTo>
                      <a:pt x="66" y="363"/>
                      <a:pt x="383" y="635"/>
                      <a:pt x="762" y="635"/>
                    </a:cubicBezTo>
                    <a:cubicBezTo>
                      <a:pt x="1141" y="635"/>
                      <a:pt x="1455" y="363"/>
                      <a:pt x="1520"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flipH="1">
                <a:off x="7125524" y="1724304"/>
                <a:ext cx="71290" cy="56131"/>
              </a:xfrm>
              <a:custGeom>
                <a:avLst/>
                <a:gdLst/>
                <a:ahLst/>
                <a:cxnLst/>
                <a:rect l="l" t="t" r="r" b="b"/>
                <a:pathLst>
                  <a:path w="1124" h="885" extrusionOk="0">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flipH="1">
                <a:off x="7170619" y="1708067"/>
                <a:ext cx="50677" cy="37040"/>
              </a:xfrm>
              <a:custGeom>
                <a:avLst/>
                <a:gdLst/>
                <a:ahLst/>
                <a:cxnLst/>
                <a:rect l="l" t="t" r="r" b="b"/>
                <a:pathLst>
                  <a:path w="799" h="584" extrusionOk="0">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flipH="1">
                <a:off x="7241153" y="1637220"/>
                <a:ext cx="250402" cy="157484"/>
              </a:xfrm>
              <a:custGeom>
                <a:avLst/>
                <a:gdLst/>
                <a:ahLst/>
                <a:cxnLst/>
                <a:rect l="l" t="t" r="r" b="b"/>
                <a:pathLst>
                  <a:path w="3948" h="2483" extrusionOk="0">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flipH="1">
                <a:off x="6573468" y="1391317"/>
                <a:ext cx="369197" cy="377188"/>
              </a:xfrm>
              <a:custGeom>
                <a:avLst/>
                <a:gdLst/>
                <a:ahLst/>
                <a:cxnLst/>
                <a:rect l="l" t="t" r="r" b="b"/>
                <a:pathLst>
                  <a:path w="5821" h="5947" extrusionOk="0">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flipH="1">
                <a:off x="6988278" y="1367215"/>
                <a:ext cx="564039" cy="456533"/>
              </a:xfrm>
              <a:custGeom>
                <a:avLst/>
                <a:gdLst/>
                <a:ahLst/>
                <a:cxnLst/>
                <a:rect l="l" t="t" r="r" b="b"/>
                <a:pathLst>
                  <a:path w="8893" h="7198" extrusionOk="0">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flipH="1">
                <a:off x="6569726" y="1394995"/>
                <a:ext cx="362728" cy="370465"/>
              </a:xfrm>
              <a:custGeom>
                <a:avLst/>
                <a:gdLst/>
                <a:ahLst/>
                <a:cxnLst/>
                <a:rect l="l" t="t" r="r" b="b"/>
                <a:pathLst>
                  <a:path w="5719" h="5841" extrusionOk="0">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flipH="1">
                <a:off x="6977051" y="1371401"/>
                <a:ext cx="554081" cy="448415"/>
              </a:xfrm>
              <a:custGeom>
                <a:avLst/>
                <a:gdLst/>
                <a:ahLst/>
                <a:cxnLst/>
                <a:rect l="l" t="t" r="r" b="b"/>
                <a:pathLst>
                  <a:path w="8736" h="7070" extrusionOk="0">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flipH="1">
                <a:off x="6846259" y="1579883"/>
                <a:ext cx="117083" cy="166744"/>
              </a:xfrm>
              <a:custGeom>
                <a:avLst/>
                <a:gdLst/>
                <a:ahLst/>
                <a:cxnLst/>
                <a:rect l="l" t="t" r="r" b="b"/>
                <a:pathLst>
                  <a:path w="1846" h="2629" extrusionOk="0">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flipH="1">
                <a:off x="6858564" y="1578995"/>
                <a:ext cx="111565" cy="172389"/>
              </a:xfrm>
              <a:custGeom>
                <a:avLst/>
                <a:gdLst/>
                <a:ahLst/>
                <a:cxnLst/>
                <a:rect l="l" t="t" r="r" b="b"/>
                <a:pathLst>
                  <a:path w="1759" h="2718" extrusionOk="0">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flipH="1">
                <a:off x="7533482" y="1560601"/>
                <a:ext cx="149810" cy="106808"/>
              </a:xfrm>
              <a:custGeom>
                <a:avLst/>
                <a:gdLst/>
                <a:ahLst/>
                <a:cxnLst/>
                <a:rect l="l" t="t" r="r" b="b"/>
                <a:pathLst>
                  <a:path w="2362" h="1684" extrusionOk="0">
                    <a:moveTo>
                      <a:pt x="2164" y="0"/>
                    </a:moveTo>
                    <a:lnTo>
                      <a:pt x="0" y="1455"/>
                    </a:lnTo>
                    <a:lnTo>
                      <a:pt x="341" y="1683"/>
                    </a:lnTo>
                    <a:lnTo>
                      <a:pt x="2362" y="342"/>
                    </a:lnTo>
                    <a:lnTo>
                      <a:pt x="2164"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flipH="1">
                <a:off x="6925288" y="1558889"/>
                <a:ext cx="78203" cy="25180"/>
              </a:xfrm>
              <a:custGeom>
                <a:avLst/>
                <a:gdLst/>
                <a:ahLst/>
                <a:cxnLst/>
                <a:rect l="l" t="t" r="r" b="b"/>
                <a:pathLst>
                  <a:path w="1233" h="397" extrusionOk="0">
                    <a:moveTo>
                      <a:pt x="1" y="0"/>
                    </a:moveTo>
                    <a:lnTo>
                      <a:pt x="1" y="396"/>
                    </a:lnTo>
                    <a:lnTo>
                      <a:pt x="1233" y="396"/>
                    </a:lnTo>
                    <a:lnTo>
                      <a:pt x="1233"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flipH="1">
                <a:off x="6910319" y="1540305"/>
                <a:ext cx="93362" cy="37421"/>
              </a:xfrm>
              <a:custGeom>
                <a:avLst/>
                <a:gdLst/>
                <a:ahLst/>
                <a:cxnLst/>
                <a:rect l="l" t="t" r="r" b="b"/>
                <a:pathLst>
                  <a:path w="1472" h="590" extrusionOk="0">
                    <a:moveTo>
                      <a:pt x="0" y="0"/>
                    </a:moveTo>
                    <a:lnTo>
                      <a:pt x="0" y="590"/>
                    </a:lnTo>
                    <a:lnTo>
                      <a:pt x="1472" y="590"/>
                    </a:lnTo>
                    <a:lnTo>
                      <a:pt x="1472"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flipH="1">
                <a:off x="6582342" y="1420429"/>
                <a:ext cx="17822" cy="33044"/>
              </a:xfrm>
              <a:custGeom>
                <a:avLst/>
                <a:gdLst/>
                <a:ahLst/>
                <a:cxnLst/>
                <a:rect l="l" t="t" r="r" b="b"/>
                <a:pathLst>
                  <a:path w="281" h="521" extrusionOk="0">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flipH="1">
                <a:off x="6577331" y="1461212"/>
                <a:ext cx="11987" cy="9387"/>
              </a:xfrm>
              <a:custGeom>
                <a:avLst/>
                <a:gdLst/>
                <a:ahLst/>
                <a:cxnLst/>
                <a:rect l="l" t="t" r="r" b="b"/>
                <a:pathLst>
                  <a:path w="189" h="148" extrusionOk="0">
                    <a:moveTo>
                      <a:pt x="93" y="1"/>
                    </a:moveTo>
                    <a:cubicBezTo>
                      <a:pt x="1" y="1"/>
                      <a:pt x="1" y="148"/>
                      <a:pt x="93" y="148"/>
                    </a:cubicBezTo>
                    <a:cubicBezTo>
                      <a:pt x="188" y="148"/>
                      <a:pt x="188"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flipH="1">
                <a:off x="6927000" y="1547091"/>
                <a:ext cx="53721" cy="9894"/>
              </a:xfrm>
              <a:custGeom>
                <a:avLst/>
                <a:gdLst/>
                <a:ahLst/>
                <a:cxnLst/>
                <a:rect l="l" t="t" r="r" b="b"/>
                <a:pathLst>
                  <a:path w="847" h="156" extrusionOk="0">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flipH="1">
                <a:off x="6997529" y="1388462"/>
                <a:ext cx="29239" cy="43002"/>
              </a:xfrm>
              <a:custGeom>
                <a:avLst/>
                <a:gdLst/>
                <a:ahLst/>
                <a:cxnLst/>
                <a:rect l="l" t="t" r="r" b="b"/>
                <a:pathLst>
                  <a:path w="461" h="678" extrusionOk="0">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flipH="1">
                <a:off x="6998671" y="1438062"/>
                <a:ext cx="11924" cy="9387"/>
              </a:xfrm>
              <a:custGeom>
                <a:avLst/>
                <a:gdLst/>
                <a:ahLst/>
                <a:cxnLst/>
                <a:rect l="l" t="t" r="r" b="b"/>
                <a:pathLst>
                  <a:path w="188" h="148" extrusionOk="0">
                    <a:moveTo>
                      <a:pt x="95" y="1"/>
                    </a:moveTo>
                    <a:cubicBezTo>
                      <a:pt x="0" y="1"/>
                      <a:pt x="0" y="147"/>
                      <a:pt x="95" y="147"/>
                    </a:cubicBezTo>
                    <a:cubicBezTo>
                      <a:pt x="188" y="147"/>
                      <a:pt x="188"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flipH="1">
                <a:off x="6475344" y="2739630"/>
                <a:ext cx="111121" cy="67801"/>
              </a:xfrm>
              <a:custGeom>
                <a:avLst/>
                <a:gdLst/>
                <a:ahLst/>
                <a:cxnLst/>
                <a:rect l="l" t="t" r="r" b="b"/>
                <a:pathLst>
                  <a:path w="1752" h="1069" extrusionOk="0">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flipH="1">
                <a:off x="6474519" y="2792528"/>
                <a:ext cx="106744" cy="67040"/>
              </a:xfrm>
              <a:custGeom>
                <a:avLst/>
                <a:gdLst/>
                <a:ahLst/>
                <a:cxnLst/>
                <a:rect l="l" t="t" r="r" b="b"/>
                <a:pathLst>
                  <a:path w="1683" h="1057" extrusionOk="0">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flipH="1">
                <a:off x="6486379" y="2845742"/>
                <a:ext cx="87336" cy="63235"/>
              </a:xfrm>
              <a:custGeom>
                <a:avLst/>
                <a:gdLst/>
                <a:ahLst/>
                <a:cxnLst/>
                <a:rect l="l" t="t" r="r" b="b"/>
                <a:pathLst>
                  <a:path w="1377" h="997" extrusionOk="0">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flipH="1">
                <a:off x="7680883" y="2507237"/>
                <a:ext cx="113975" cy="460339"/>
              </a:xfrm>
              <a:custGeom>
                <a:avLst/>
                <a:gdLst/>
                <a:ahLst/>
                <a:cxnLst/>
                <a:rect l="l" t="t" r="r" b="b"/>
                <a:pathLst>
                  <a:path w="1797" h="7258" extrusionOk="0">
                    <a:moveTo>
                      <a:pt x="1326" y="0"/>
                    </a:moveTo>
                    <a:cubicBezTo>
                      <a:pt x="1" y="2024"/>
                      <a:pt x="379" y="7257"/>
                      <a:pt x="379" y="7257"/>
                    </a:cubicBezTo>
                    <a:lnTo>
                      <a:pt x="1797" y="6448"/>
                    </a:lnTo>
                    <a:lnTo>
                      <a:pt x="1326" y="0"/>
                    </a:ln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flipH="1">
                <a:off x="7686974" y="3205559"/>
                <a:ext cx="249641" cy="253700"/>
              </a:xfrm>
              <a:custGeom>
                <a:avLst/>
                <a:gdLst/>
                <a:ahLst/>
                <a:cxnLst/>
                <a:rect l="l" t="t" r="r" b="b"/>
                <a:pathLst>
                  <a:path w="3936" h="4000" extrusionOk="0">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flipH="1">
                <a:off x="6419402" y="1504025"/>
                <a:ext cx="113340" cy="130021"/>
              </a:xfrm>
              <a:custGeom>
                <a:avLst/>
                <a:gdLst/>
                <a:ahLst/>
                <a:cxnLst/>
                <a:rect l="l" t="t" r="r" b="b"/>
                <a:pathLst>
                  <a:path w="1787" h="2050" extrusionOk="0">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flipH="1">
                <a:off x="7156921" y="1045327"/>
                <a:ext cx="157104" cy="290423"/>
              </a:xfrm>
              <a:custGeom>
                <a:avLst/>
                <a:gdLst/>
                <a:ahLst/>
                <a:cxnLst/>
                <a:rect l="l" t="t" r="r" b="b"/>
                <a:pathLst>
                  <a:path w="2477" h="4579" extrusionOk="0">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flipH="1">
                <a:off x="7046305" y="1401021"/>
                <a:ext cx="76935" cy="145116"/>
              </a:xfrm>
              <a:custGeom>
                <a:avLst/>
                <a:gdLst/>
                <a:ahLst/>
                <a:cxnLst/>
                <a:rect l="l" t="t" r="r" b="b"/>
                <a:pathLst>
                  <a:path w="1213" h="2288" extrusionOk="0">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flipH="1">
                <a:off x="7039771" y="1560411"/>
                <a:ext cx="48393" cy="37484"/>
              </a:xfrm>
              <a:custGeom>
                <a:avLst/>
                <a:gdLst/>
                <a:ahLst/>
                <a:cxnLst/>
                <a:rect l="l" t="t" r="r" b="b"/>
                <a:pathLst>
                  <a:path w="763" h="591" extrusionOk="0">
                    <a:moveTo>
                      <a:pt x="379" y="0"/>
                    </a:moveTo>
                    <a:cubicBezTo>
                      <a:pt x="1" y="0"/>
                      <a:pt x="1" y="591"/>
                      <a:pt x="379" y="591"/>
                    </a:cubicBezTo>
                    <a:cubicBezTo>
                      <a:pt x="762" y="591"/>
                      <a:pt x="762"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flipH="1">
                <a:off x="6626677" y="1448020"/>
                <a:ext cx="24989" cy="125201"/>
              </a:xfrm>
              <a:custGeom>
                <a:avLst/>
                <a:gdLst/>
                <a:ahLst/>
                <a:cxnLst/>
                <a:rect l="l" t="t" r="r" b="b"/>
                <a:pathLst>
                  <a:path w="394" h="1974" extrusionOk="0">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flipH="1">
                <a:off x="6640758" y="1429182"/>
                <a:ext cx="54165" cy="145370"/>
              </a:xfrm>
              <a:custGeom>
                <a:avLst/>
                <a:gdLst/>
                <a:ahLst/>
                <a:cxnLst/>
                <a:rect l="l" t="t" r="r" b="b"/>
                <a:pathLst>
                  <a:path w="854" h="2292" extrusionOk="0">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flipH="1">
                <a:off x="6692259" y="1445673"/>
                <a:ext cx="3362" cy="12812"/>
              </a:xfrm>
              <a:custGeom>
                <a:avLst/>
                <a:gdLst/>
                <a:ahLst/>
                <a:cxnLst/>
                <a:rect l="l" t="t" r="r" b="b"/>
                <a:pathLst>
                  <a:path w="53" h="202" extrusionOk="0">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flipH="1">
                <a:off x="6621285" y="1588953"/>
                <a:ext cx="18457" cy="36216"/>
              </a:xfrm>
              <a:custGeom>
                <a:avLst/>
                <a:gdLst/>
                <a:ahLst/>
                <a:cxnLst/>
                <a:rect l="l" t="t" r="r" b="b"/>
                <a:pathLst>
                  <a:path w="291" h="571" extrusionOk="0">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flipH="1">
                <a:off x="6638157" y="1588572"/>
                <a:ext cx="29937" cy="37484"/>
              </a:xfrm>
              <a:custGeom>
                <a:avLst/>
                <a:gdLst/>
                <a:ahLst/>
                <a:cxnLst/>
                <a:rect l="l" t="t" r="r" b="b"/>
                <a:pathLst>
                  <a:path w="472" h="591" extrusionOk="0">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8"/>
            <p:cNvGrpSpPr/>
            <p:nvPr/>
          </p:nvGrpSpPr>
          <p:grpSpPr>
            <a:xfrm>
              <a:off x="4792158" y="1351068"/>
              <a:ext cx="2055745" cy="3313254"/>
              <a:chOff x="4319342" y="1130177"/>
              <a:chExt cx="2130085" cy="3433068"/>
            </a:xfrm>
          </p:grpSpPr>
          <p:grpSp>
            <p:nvGrpSpPr>
              <p:cNvPr id="739" name="Google Shape;739;p28"/>
              <p:cNvGrpSpPr/>
              <p:nvPr/>
            </p:nvGrpSpPr>
            <p:grpSpPr>
              <a:xfrm>
                <a:off x="4319342" y="1130177"/>
                <a:ext cx="2130085" cy="3433068"/>
                <a:chOff x="4633351" y="1345102"/>
                <a:chExt cx="2130085" cy="3433068"/>
              </a:xfrm>
            </p:grpSpPr>
            <p:sp>
              <p:nvSpPr>
                <p:cNvPr id="740" name="Google Shape;740;p28"/>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28"/>
              <p:cNvSpPr/>
              <p:nvPr/>
            </p:nvSpPr>
            <p:spPr>
              <a:xfrm>
                <a:off x="5789650" y="2289345"/>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6" name="Google Shape;766;p28"/>
          <p:cNvSpPr txBox="1">
            <a:spLocks noGrp="1"/>
          </p:cNvSpPr>
          <p:nvPr>
            <p:ph type="title" idx="2"/>
          </p:nvPr>
        </p:nvSpPr>
        <p:spPr>
          <a:xfrm>
            <a:off x="219204" y="376107"/>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rPr>
              <a:t>02</a:t>
            </a:r>
            <a:endParaRPr sz="9600" dirty="0">
              <a:solidFill>
                <a:srgbClr val="FF7C3E"/>
              </a:solidFill>
            </a:endParaRPr>
          </a:p>
        </p:txBody>
      </p:sp>
      <p:sp>
        <p:nvSpPr>
          <p:cNvPr id="2" name="Google Shape;772;p29">
            <a:extLst>
              <a:ext uri="{FF2B5EF4-FFF2-40B4-BE49-F238E27FC236}">
                <a16:creationId xmlns:a16="http://schemas.microsoft.com/office/drawing/2014/main" id="{36C579C2-66D7-A73A-1A0A-73A3564B7C0C}"/>
              </a:ext>
            </a:extLst>
          </p:cNvPr>
          <p:cNvSpPr txBox="1">
            <a:spLocks/>
          </p:cNvSpPr>
          <p:nvPr/>
        </p:nvSpPr>
        <p:spPr>
          <a:xfrm rot="16200000">
            <a:off x="-467571" y="2324905"/>
            <a:ext cx="2843394" cy="57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C3E"/>
              </a:buClr>
              <a:buSzPts val="7200"/>
              <a:buFont typeface="Denk One"/>
              <a:buNone/>
              <a:defRPr sz="7200" b="0"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9pPr>
          </a:lstStyle>
          <a:p>
            <a:pPr>
              <a:buClr>
                <a:schemeClr val="dk1"/>
              </a:buClr>
              <a:buSzPts val="1100"/>
              <a:buFont typeface="Arial"/>
              <a:buNone/>
            </a:pPr>
            <a:r>
              <a:rPr lang="es-MX" sz="2400" dirty="0"/>
              <a:t>R</a:t>
            </a:r>
            <a:r>
              <a:rPr lang="es-ES" sz="2400" dirty="0"/>
              <a:t>ECOMENDACIONES</a:t>
            </a:r>
          </a:p>
        </p:txBody>
      </p:sp>
      <p:sp>
        <p:nvSpPr>
          <p:cNvPr id="3" name="Google Shape;771;p29">
            <a:extLst>
              <a:ext uri="{FF2B5EF4-FFF2-40B4-BE49-F238E27FC236}">
                <a16:creationId xmlns:a16="http://schemas.microsoft.com/office/drawing/2014/main" id="{BECA5FD4-0694-167C-2132-8BE554BAFA2C}"/>
              </a:ext>
            </a:extLst>
          </p:cNvPr>
          <p:cNvSpPr txBox="1">
            <a:spLocks/>
          </p:cNvSpPr>
          <p:nvPr/>
        </p:nvSpPr>
        <p:spPr>
          <a:xfrm>
            <a:off x="1584512" y="1142161"/>
            <a:ext cx="2952128"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dirty="0">
                <a:solidFill>
                  <a:srgbClr val="434343"/>
                </a:solidFill>
                <a:latin typeface="Barlow Semi Condensed Light"/>
                <a:sym typeface="Barlow Semi Condensed Light"/>
              </a:rPr>
              <a:t>Propiciar el pensamiento crítico, fortaleciendo su identidad y sentido de pertenencia del entorno familiar, escolar y social, fortaleciendo su autoestima, creatividad y responsabilidad en la búsqueda del bien común. </a:t>
            </a:r>
          </a:p>
          <a:p>
            <a:pPr algn="r"/>
            <a:r>
              <a:rPr lang="es-MX" dirty="0">
                <a:solidFill>
                  <a:srgbClr val="434343"/>
                </a:solidFill>
                <a:latin typeface="Barlow Semi Condensed Light"/>
                <a:sym typeface="Barlow Semi Condensed Light"/>
              </a:rPr>
              <a:t>Para consulta de materiales referentes a Habilidades Socioemocionales:</a:t>
            </a:r>
          </a:p>
          <a:p>
            <a:pPr algn="ctr"/>
            <a:r>
              <a:rPr lang="es-MX" dirty="0">
                <a:solidFill>
                  <a:srgbClr val="0070C0"/>
                </a:solidFill>
                <a:latin typeface="Barlow Semi Condensed Light"/>
                <a:sym typeface="Barlow Semi Condensed Light"/>
              </a:rPr>
              <a:t> https://seggtogob.sharepoint.com/:f:/s/HSE-PrimariaySecundaria/EgrPH3PHsT1NlHLdm6O3FlUBPYlF3XvAyXsREOu5fEKpQw?e=0dbv6T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68" name="Google Shape;1068;p33"/>
          <p:cNvSpPr txBox="1">
            <a:spLocks noGrp="1"/>
          </p:cNvSpPr>
          <p:nvPr>
            <p:ph type="subTitle" idx="4294967295"/>
          </p:nvPr>
        </p:nvSpPr>
        <p:spPr>
          <a:xfrm flipH="1">
            <a:off x="635375" y="1616807"/>
            <a:ext cx="3757084"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Intenta regular sus emociones mediante la reflexión, mostrando dificultad para expresarlas de manera clara y respetuosa, así como para distinguir entre la satisfacción inmediata y el bienestar a largo plazo.</a:t>
            </a:r>
          </a:p>
        </p:txBody>
      </p:sp>
      <p:sp>
        <p:nvSpPr>
          <p:cNvPr id="1070" name="Google Shape;1070;p33"/>
          <p:cNvSpPr txBox="1">
            <a:spLocks noGrp="1"/>
          </p:cNvSpPr>
          <p:nvPr>
            <p:ph type="subTitle" idx="5"/>
          </p:nvPr>
        </p:nvSpPr>
        <p:spPr>
          <a:xfrm flipH="1">
            <a:off x="814840" y="3648276"/>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Identifica relaciones conflictivas y conductas de riesgo, pidiendo ayuda cuando lo necesita.</a:t>
            </a:r>
            <a:br>
              <a:rPr lang="es-MX" dirty="0"/>
            </a:br>
            <a:r>
              <a:rPr lang="es-MX" dirty="0"/>
              <a:t>Logra comunicar sus emociones de manera clara y respetuosa.</a:t>
            </a:r>
          </a:p>
        </p:txBody>
      </p:sp>
      <p:sp>
        <p:nvSpPr>
          <p:cNvPr id="1071" name="Google Shape;1071;p33"/>
          <p:cNvSpPr txBox="1">
            <a:spLocks noGrp="1"/>
          </p:cNvSpPr>
          <p:nvPr>
            <p:ph type="subTitle" idx="6"/>
          </p:nvPr>
        </p:nvSpPr>
        <p:spPr>
          <a:xfrm flipH="1">
            <a:off x="892984" y="325017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INTERMEDIO</a:t>
            </a:r>
            <a:endParaRPr dirty="0"/>
          </a:p>
        </p:txBody>
      </p:sp>
      <p:sp>
        <p:nvSpPr>
          <p:cNvPr id="1074" name="Google Shape;1074;p33"/>
          <p:cNvSpPr txBox="1">
            <a:spLocks noGrp="1"/>
          </p:cNvSpPr>
          <p:nvPr>
            <p:ph type="subTitle" idx="7"/>
          </p:nvPr>
        </p:nvSpPr>
        <p:spPr>
          <a:xfrm flipH="1">
            <a:off x="4848600" y="3461288"/>
            <a:ext cx="4000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Es capaz de identificar y aplicar estrategias para la regulación de sus emociones como resultado de lo aprendido, expresando las emociones aflictivas con respeto y tranquilidad.  Reconoce situaciones que le generan malestar y hace lo posible por resolverlas a fin de conservar un estado de bienestar. Toma decisiones, pensando antes de actuar.</a:t>
            </a:r>
          </a:p>
        </p:txBody>
      </p:sp>
      <p:sp>
        <p:nvSpPr>
          <p:cNvPr id="1075" name="Google Shape;1075;p33"/>
          <p:cNvSpPr txBox="1">
            <a:spLocks noGrp="1"/>
          </p:cNvSpPr>
          <p:nvPr>
            <p:ph type="subTitle" idx="8"/>
          </p:nvPr>
        </p:nvSpPr>
        <p:spPr>
          <a:xfrm flipH="1">
            <a:off x="5192107" y="3256177"/>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AVANZADO</a:t>
            </a:r>
            <a:endParaRPr dirty="0"/>
          </a:p>
        </p:txBody>
      </p:sp>
      <p:sp>
        <p:nvSpPr>
          <p:cNvPr id="3" name="Título 2">
            <a:extLst>
              <a:ext uri="{FF2B5EF4-FFF2-40B4-BE49-F238E27FC236}">
                <a16:creationId xmlns:a16="http://schemas.microsoft.com/office/drawing/2014/main" id="{56E5BE96-7F41-FBDA-68B0-EC989F9843B4}"/>
              </a:ext>
            </a:extLst>
          </p:cNvPr>
          <p:cNvSpPr>
            <a:spLocks noGrp="1"/>
          </p:cNvSpPr>
          <p:nvPr>
            <p:ph type="ctrTitle" idx="4294967295"/>
          </p:nvPr>
        </p:nvSpPr>
        <p:spPr>
          <a:xfrm>
            <a:off x="1590750" y="436576"/>
            <a:ext cx="5118600" cy="591000"/>
          </a:xfrm>
        </p:spPr>
        <p:txBody>
          <a:bodyPr/>
          <a:lstStyle/>
          <a:p>
            <a:r>
              <a:rPr lang="es" sz="2800" dirty="0"/>
              <a:t>AUTOREGULACIÓN</a:t>
            </a:r>
            <a:endParaRPr lang="es-ES" dirty="0"/>
          </a:p>
        </p:txBody>
      </p:sp>
      <p:sp>
        <p:nvSpPr>
          <p:cNvPr id="4" name="Google Shape;1071;p33">
            <a:extLst>
              <a:ext uri="{FF2B5EF4-FFF2-40B4-BE49-F238E27FC236}">
                <a16:creationId xmlns:a16="http://schemas.microsoft.com/office/drawing/2014/main" id="{3AED12B9-1669-ABDD-21B4-57C49F1D9FF2}"/>
              </a:ext>
            </a:extLst>
          </p:cNvPr>
          <p:cNvSpPr txBox="1">
            <a:spLocks/>
          </p:cNvSpPr>
          <p:nvPr/>
        </p:nvSpPr>
        <p:spPr>
          <a:xfrm flipH="1">
            <a:off x="814840"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INICIAL</a:t>
            </a:r>
          </a:p>
        </p:txBody>
      </p:sp>
      <p:sp>
        <p:nvSpPr>
          <p:cNvPr id="6" name="Google Shape;568;p25">
            <a:extLst>
              <a:ext uri="{FF2B5EF4-FFF2-40B4-BE49-F238E27FC236}">
                <a16:creationId xmlns:a16="http://schemas.microsoft.com/office/drawing/2014/main" id="{C95614E4-F4CE-0855-E8C9-85C49BA05A19}"/>
              </a:ext>
            </a:extLst>
          </p:cNvPr>
          <p:cNvSpPr txBox="1">
            <a:spLocks/>
          </p:cNvSpPr>
          <p:nvPr/>
        </p:nvSpPr>
        <p:spPr>
          <a:xfrm>
            <a:off x="176335" y="402431"/>
            <a:ext cx="26670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FF7C3E"/>
              </a:buClr>
              <a:buSzPts val="7200"/>
            </a:pPr>
            <a:r>
              <a:rPr lang="es" sz="9600" dirty="0">
                <a:solidFill>
                  <a:srgbClr val="FF7C3E"/>
                </a:solidFill>
                <a:latin typeface="Denk One"/>
                <a:cs typeface="Denk One"/>
                <a:sym typeface="Denk One"/>
              </a:rPr>
              <a:t>03</a:t>
            </a:r>
          </a:p>
        </p:txBody>
      </p:sp>
      <p:sp>
        <p:nvSpPr>
          <p:cNvPr id="1172" name="Google Shape;1068;p33">
            <a:extLst>
              <a:ext uri="{FF2B5EF4-FFF2-40B4-BE49-F238E27FC236}">
                <a16:creationId xmlns:a16="http://schemas.microsoft.com/office/drawing/2014/main" id="{E2FD68AF-7053-3067-A178-7FC3C8B2596E}"/>
              </a:ext>
            </a:extLst>
          </p:cNvPr>
          <p:cNvSpPr txBox="1">
            <a:spLocks/>
          </p:cNvSpPr>
          <p:nvPr/>
        </p:nvSpPr>
        <p:spPr>
          <a:xfrm flipH="1">
            <a:off x="4970308" y="1616807"/>
            <a:ext cx="3757084"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1pPr>
            <a:lvl2pPr marL="914400" marR="0" lvl="1"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2pPr>
            <a:lvl3pPr marL="1371600" marR="0" lvl="2"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3pPr>
            <a:lvl4pPr marL="1828800" marR="0" lvl="3"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4pPr>
            <a:lvl5pPr marL="2286000" marR="0" lvl="4"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5pPr>
            <a:lvl6pPr marL="2743200" marR="0" lvl="5"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6pPr>
            <a:lvl7pPr marL="3200400" marR="0" lvl="6"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7pPr>
            <a:lvl8pPr marL="3657600" marR="0" lvl="7"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8pPr>
            <a:lvl9pPr marL="4114800" marR="0" lvl="8" indent="-304800" algn="l" rtl="0">
              <a:lnSpc>
                <a:spcPct val="115000"/>
              </a:lnSpc>
              <a:spcBef>
                <a:spcPts val="1600"/>
              </a:spcBef>
              <a:spcAft>
                <a:spcPts val="160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9pPr>
          </a:lstStyle>
          <a:p>
            <a:pPr marL="0" indent="0" algn="ctr">
              <a:buFont typeface="Barlow Semi Condensed Light"/>
              <a:buNone/>
            </a:pPr>
            <a:r>
              <a:rPr lang="es-MX" dirty="0"/>
              <a:t>Reconoce su capacidad para afrontar dificultades; sin embargo, requiere mayor conocimiento de sí mismo a fin de mejorar la toma de decisiones y la comunicación de sus emociones.</a:t>
            </a:r>
          </a:p>
        </p:txBody>
      </p:sp>
      <p:sp>
        <p:nvSpPr>
          <p:cNvPr id="1173" name="Google Shape;1071;p33">
            <a:extLst>
              <a:ext uri="{FF2B5EF4-FFF2-40B4-BE49-F238E27FC236}">
                <a16:creationId xmlns:a16="http://schemas.microsoft.com/office/drawing/2014/main" id="{85052970-9997-EA09-751F-ECE51151800A}"/>
              </a:ext>
            </a:extLst>
          </p:cNvPr>
          <p:cNvSpPr txBox="1">
            <a:spLocks/>
          </p:cNvSpPr>
          <p:nvPr/>
        </p:nvSpPr>
        <p:spPr>
          <a:xfrm flipH="1">
            <a:off x="5192107"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BÁSICO</a:t>
            </a:r>
          </a:p>
        </p:txBody>
      </p:sp>
      <p:pic>
        <p:nvPicPr>
          <p:cNvPr id="7" name="Imagen 6" descr="Una caricatura de una persona&#10;&#10;Descripción generada automáticamente con confianza media">
            <a:extLst>
              <a:ext uri="{FF2B5EF4-FFF2-40B4-BE49-F238E27FC236}">
                <a16:creationId xmlns:a16="http://schemas.microsoft.com/office/drawing/2014/main" id="{9845061F-6199-1174-7BA5-020092E14B20}"/>
              </a:ext>
            </a:extLst>
          </p:cNvPr>
          <p:cNvPicPr>
            <a:picLocks noChangeAspect="1"/>
          </p:cNvPicPr>
          <p:nvPr/>
        </p:nvPicPr>
        <p:blipFill>
          <a:blip r:embed="rId3"/>
          <a:stretch>
            <a:fillRect/>
          </a:stretch>
        </p:blipFill>
        <p:spPr>
          <a:xfrm>
            <a:off x="4419356" y="116441"/>
            <a:ext cx="554504" cy="1149779"/>
          </a:xfrm>
          <a:prstGeom prst="rect">
            <a:avLst/>
          </a:prstGeom>
        </p:spPr>
      </p:pic>
    </p:spTree>
    <p:extLst>
      <p:ext uri="{BB962C8B-B14F-4D97-AF65-F5344CB8AC3E}">
        <p14:creationId xmlns:p14="http://schemas.microsoft.com/office/powerpoint/2010/main" val="173200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5DDDA">
            <a:alpha val="71900"/>
          </a:srgbClr>
        </a:solidFill>
        <a:effectLst/>
      </p:bgPr>
    </p:bg>
    <p:spTree>
      <p:nvGrpSpPr>
        <p:cNvPr id="1" name="Shape 891"/>
        <p:cNvGrpSpPr/>
        <p:nvPr/>
      </p:nvGrpSpPr>
      <p:grpSpPr>
        <a:xfrm>
          <a:off x="0" y="0"/>
          <a:ext cx="0" cy="0"/>
          <a:chOff x="0" y="0"/>
          <a:chExt cx="0" cy="0"/>
        </a:xfrm>
      </p:grpSpPr>
      <p:sp>
        <p:nvSpPr>
          <p:cNvPr id="892" name="Google Shape;892;p32"/>
          <p:cNvSpPr txBox="1">
            <a:spLocks noGrp="1"/>
          </p:cNvSpPr>
          <p:nvPr>
            <p:ph type="ctrTitle"/>
          </p:nvPr>
        </p:nvSpPr>
        <p:spPr>
          <a:xfrm>
            <a:off x="1976700" y="98730"/>
            <a:ext cx="5118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AUTOREGULACIÓN</a:t>
            </a:r>
            <a:endParaRPr dirty="0"/>
          </a:p>
        </p:txBody>
      </p:sp>
      <p:sp>
        <p:nvSpPr>
          <p:cNvPr id="893" name="Google Shape;893;p32"/>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txBox="1">
            <a:spLocks noGrp="1"/>
          </p:cNvSpPr>
          <p:nvPr>
            <p:ph type="title" idx="2"/>
          </p:nvPr>
        </p:nvSpPr>
        <p:spPr>
          <a:xfrm>
            <a:off x="278470" y="338692"/>
            <a:ext cx="2667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9600" dirty="0">
                <a:solidFill>
                  <a:srgbClr val="FF7C3E"/>
                </a:solidFill>
              </a:rPr>
              <a:t>0</a:t>
            </a:r>
            <a:r>
              <a:rPr lang="es" sz="9600" dirty="0"/>
              <a:t>3</a:t>
            </a:r>
            <a:endParaRPr sz="9600" dirty="0">
              <a:solidFill>
                <a:srgbClr val="FF7C3E"/>
              </a:solidFill>
            </a:endParaRPr>
          </a:p>
        </p:txBody>
      </p:sp>
      <p:grpSp>
        <p:nvGrpSpPr>
          <p:cNvPr id="2" name="Google Shape;1136;p35">
            <a:extLst>
              <a:ext uri="{FF2B5EF4-FFF2-40B4-BE49-F238E27FC236}">
                <a16:creationId xmlns:a16="http://schemas.microsoft.com/office/drawing/2014/main" id="{F56231DE-BF1B-130D-BBF8-F3FE6273EC61}"/>
              </a:ext>
            </a:extLst>
          </p:cNvPr>
          <p:cNvGrpSpPr/>
          <p:nvPr/>
        </p:nvGrpSpPr>
        <p:grpSpPr>
          <a:xfrm>
            <a:off x="4653941" y="764651"/>
            <a:ext cx="4131359" cy="4043623"/>
            <a:chOff x="4653941" y="764651"/>
            <a:chExt cx="4131359" cy="4043623"/>
          </a:xfrm>
        </p:grpSpPr>
        <p:sp>
          <p:nvSpPr>
            <p:cNvPr id="3" name="Google Shape;1137;p35">
              <a:extLst>
                <a:ext uri="{FF2B5EF4-FFF2-40B4-BE49-F238E27FC236}">
                  <a16:creationId xmlns:a16="http://schemas.microsoft.com/office/drawing/2014/main" id="{8DDEF983-2592-C61E-17F9-2335B1B43A9A}"/>
                </a:ext>
              </a:extLst>
            </p:cNvPr>
            <p:cNvSpPr/>
            <p:nvPr/>
          </p:nvSpPr>
          <p:spPr>
            <a:xfrm>
              <a:off x="5860014" y="764651"/>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38;p35">
              <a:extLst>
                <a:ext uri="{FF2B5EF4-FFF2-40B4-BE49-F238E27FC236}">
                  <a16:creationId xmlns:a16="http://schemas.microsoft.com/office/drawing/2014/main" id="{BDAC1519-C987-7DFD-EF7F-8C77D71A00E6}"/>
                </a:ext>
              </a:extLst>
            </p:cNvPr>
            <p:cNvSpPr/>
            <p:nvPr/>
          </p:nvSpPr>
          <p:spPr>
            <a:xfrm>
              <a:off x="5915971" y="79384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139;p35">
              <a:extLst>
                <a:ext uri="{FF2B5EF4-FFF2-40B4-BE49-F238E27FC236}">
                  <a16:creationId xmlns:a16="http://schemas.microsoft.com/office/drawing/2014/main" id="{FCD24E87-48D2-F02C-A8CD-EB1B7F6FC8E5}"/>
                </a:ext>
              </a:extLst>
            </p:cNvPr>
            <p:cNvGrpSpPr/>
            <p:nvPr/>
          </p:nvGrpSpPr>
          <p:grpSpPr>
            <a:xfrm>
              <a:off x="4653941" y="1279888"/>
              <a:ext cx="4131359" cy="3528387"/>
              <a:chOff x="4653941" y="1279888"/>
              <a:chExt cx="4131359" cy="3528387"/>
            </a:xfrm>
          </p:grpSpPr>
          <p:grpSp>
            <p:nvGrpSpPr>
              <p:cNvPr id="6" name="Google Shape;1140;p35">
                <a:extLst>
                  <a:ext uri="{FF2B5EF4-FFF2-40B4-BE49-F238E27FC236}">
                    <a16:creationId xmlns:a16="http://schemas.microsoft.com/office/drawing/2014/main" id="{B99469EB-C161-61DB-4674-8BB330E62E34}"/>
                  </a:ext>
                </a:extLst>
              </p:cNvPr>
              <p:cNvGrpSpPr/>
              <p:nvPr/>
            </p:nvGrpSpPr>
            <p:grpSpPr>
              <a:xfrm>
                <a:off x="4653941" y="1279888"/>
                <a:ext cx="4131359" cy="3506312"/>
                <a:chOff x="4653941" y="1279888"/>
                <a:chExt cx="4131359" cy="3506312"/>
              </a:xfrm>
            </p:grpSpPr>
            <p:sp>
              <p:nvSpPr>
                <p:cNvPr id="1054" name="Google Shape;1141;p35">
                  <a:extLst>
                    <a:ext uri="{FF2B5EF4-FFF2-40B4-BE49-F238E27FC236}">
                      <a16:creationId xmlns:a16="http://schemas.microsoft.com/office/drawing/2014/main" id="{EAE7299F-BDA7-FB7C-9152-D4732E7BBD81}"/>
                    </a:ext>
                  </a:extLst>
                </p:cNvPr>
                <p:cNvSpPr/>
                <p:nvPr/>
              </p:nvSpPr>
              <p:spPr>
                <a:xfrm flipH="1">
                  <a:off x="4653941" y="461066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rgbClr val="A2D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5" name="Google Shape;1142;p35">
                  <a:extLst>
                    <a:ext uri="{FF2B5EF4-FFF2-40B4-BE49-F238E27FC236}">
                      <a16:creationId xmlns:a16="http://schemas.microsoft.com/office/drawing/2014/main" id="{C461EC50-6DF4-2017-F1D1-4A00DFCC7E4A}"/>
                    </a:ext>
                  </a:extLst>
                </p:cNvPr>
                <p:cNvGrpSpPr/>
                <p:nvPr/>
              </p:nvGrpSpPr>
              <p:grpSpPr>
                <a:xfrm>
                  <a:off x="4929774" y="1279888"/>
                  <a:ext cx="2130085" cy="3433068"/>
                  <a:chOff x="4633351" y="1345102"/>
                  <a:chExt cx="2130085" cy="3433068"/>
                </a:xfrm>
              </p:grpSpPr>
              <p:sp>
                <p:nvSpPr>
                  <p:cNvPr id="1058" name="Google Shape;1143;p35">
                    <a:extLst>
                      <a:ext uri="{FF2B5EF4-FFF2-40B4-BE49-F238E27FC236}">
                        <a16:creationId xmlns:a16="http://schemas.microsoft.com/office/drawing/2014/main" id="{3201B5FD-1EBC-5D6D-6969-2D742C7F7E71}"/>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144;p35">
                    <a:extLst>
                      <a:ext uri="{FF2B5EF4-FFF2-40B4-BE49-F238E27FC236}">
                        <a16:creationId xmlns:a16="http://schemas.microsoft.com/office/drawing/2014/main" id="{B9BA2D98-31F5-7802-150B-9D263AD65CFB}"/>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145;p35">
                    <a:extLst>
                      <a:ext uri="{FF2B5EF4-FFF2-40B4-BE49-F238E27FC236}">
                        <a16:creationId xmlns:a16="http://schemas.microsoft.com/office/drawing/2014/main" id="{E6CD23C5-ED6E-B791-9C79-374664150135}"/>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146;p35">
                    <a:extLst>
                      <a:ext uri="{FF2B5EF4-FFF2-40B4-BE49-F238E27FC236}">
                        <a16:creationId xmlns:a16="http://schemas.microsoft.com/office/drawing/2014/main" id="{958A58D3-0EF9-9F80-DDBC-E3FE79CFBC15}"/>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147;p35">
                    <a:extLst>
                      <a:ext uri="{FF2B5EF4-FFF2-40B4-BE49-F238E27FC236}">
                        <a16:creationId xmlns:a16="http://schemas.microsoft.com/office/drawing/2014/main" id="{7FBFAF78-4174-0F97-BC5D-C5CF4FFA2BB1}"/>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148;p35">
                    <a:extLst>
                      <a:ext uri="{FF2B5EF4-FFF2-40B4-BE49-F238E27FC236}">
                        <a16:creationId xmlns:a16="http://schemas.microsoft.com/office/drawing/2014/main" id="{57252EFA-8E4E-1AD5-DEE6-259BE011C894}"/>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149;p35">
                    <a:extLst>
                      <a:ext uri="{FF2B5EF4-FFF2-40B4-BE49-F238E27FC236}">
                        <a16:creationId xmlns:a16="http://schemas.microsoft.com/office/drawing/2014/main" id="{AA387F08-EB26-E4AE-907C-07C94CA81175}"/>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150;p35">
                    <a:extLst>
                      <a:ext uri="{FF2B5EF4-FFF2-40B4-BE49-F238E27FC236}">
                        <a16:creationId xmlns:a16="http://schemas.microsoft.com/office/drawing/2014/main" id="{D23166DB-3055-A93C-ABAA-CD792F4ED8E1}"/>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151;p35">
                    <a:extLst>
                      <a:ext uri="{FF2B5EF4-FFF2-40B4-BE49-F238E27FC236}">
                        <a16:creationId xmlns:a16="http://schemas.microsoft.com/office/drawing/2014/main" id="{C681C58D-8041-FF04-0F96-B830CB3798C9}"/>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152;p35">
                    <a:extLst>
                      <a:ext uri="{FF2B5EF4-FFF2-40B4-BE49-F238E27FC236}">
                        <a16:creationId xmlns:a16="http://schemas.microsoft.com/office/drawing/2014/main" id="{CA8F3DCF-EC67-AC28-E2B0-4DCEEBAB2C04}"/>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153;p35">
                    <a:extLst>
                      <a:ext uri="{FF2B5EF4-FFF2-40B4-BE49-F238E27FC236}">
                        <a16:creationId xmlns:a16="http://schemas.microsoft.com/office/drawing/2014/main" id="{C1C4D581-37ED-E60E-DA56-3A5D9063CA81}"/>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154;p35">
                    <a:extLst>
                      <a:ext uri="{FF2B5EF4-FFF2-40B4-BE49-F238E27FC236}">
                        <a16:creationId xmlns:a16="http://schemas.microsoft.com/office/drawing/2014/main" id="{49940261-C4D0-7010-E757-9656D23423DB}"/>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155;p35">
                    <a:extLst>
                      <a:ext uri="{FF2B5EF4-FFF2-40B4-BE49-F238E27FC236}">
                        <a16:creationId xmlns:a16="http://schemas.microsoft.com/office/drawing/2014/main" id="{D46FC7E3-2179-1F6C-E52F-315A1100EAF5}"/>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156;p35">
                    <a:extLst>
                      <a:ext uri="{FF2B5EF4-FFF2-40B4-BE49-F238E27FC236}">
                        <a16:creationId xmlns:a16="http://schemas.microsoft.com/office/drawing/2014/main" id="{CD5F9A04-4002-0786-B0B9-D8CC7B27FB6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157;p35">
                    <a:extLst>
                      <a:ext uri="{FF2B5EF4-FFF2-40B4-BE49-F238E27FC236}">
                        <a16:creationId xmlns:a16="http://schemas.microsoft.com/office/drawing/2014/main" id="{7CBC4A65-C799-01A3-6F55-CD0040CD466E}"/>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158;p35">
                    <a:extLst>
                      <a:ext uri="{FF2B5EF4-FFF2-40B4-BE49-F238E27FC236}">
                        <a16:creationId xmlns:a16="http://schemas.microsoft.com/office/drawing/2014/main" id="{B2C84731-950B-5633-DBC1-6E22F73EC73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159;p35">
                    <a:extLst>
                      <a:ext uri="{FF2B5EF4-FFF2-40B4-BE49-F238E27FC236}">
                        <a16:creationId xmlns:a16="http://schemas.microsoft.com/office/drawing/2014/main" id="{13BEFD95-45F3-DD7D-02B9-93F9F4A467A4}"/>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160;p35">
                    <a:extLst>
                      <a:ext uri="{FF2B5EF4-FFF2-40B4-BE49-F238E27FC236}">
                        <a16:creationId xmlns:a16="http://schemas.microsoft.com/office/drawing/2014/main" id="{A366B713-1B64-5363-A1FC-C2294F0CF770}"/>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161;p35">
                    <a:extLst>
                      <a:ext uri="{FF2B5EF4-FFF2-40B4-BE49-F238E27FC236}">
                        <a16:creationId xmlns:a16="http://schemas.microsoft.com/office/drawing/2014/main" id="{EF084677-1431-D50C-810C-E418184B4C3C}"/>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162;p35">
                    <a:extLst>
                      <a:ext uri="{FF2B5EF4-FFF2-40B4-BE49-F238E27FC236}">
                        <a16:creationId xmlns:a16="http://schemas.microsoft.com/office/drawing/2014/main" id="{1783BDBC-9C5C-33C3-1BA1-5F1301F1E2D2}"/>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163;p35">
                    <a:extLst>
                      <a:ext uri="{FF2B5EF4-FFF2-40B4-BE49-F238E27FC236}">
                        <a16:creationId xmlns:a16="http://schemas.microsoft.com/office/drawing/2014/main" id="{0777CE9C-D78E-F87A-D858-22657A0A7E18}"/>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164;p35">
                    <a:extLst>
                      <a:ext uri="{FF2B5EF4-FFF2-40B4-BE49-F238E27FC236}">
                        <a16:creationId xmlns:a16="http://schemas.microsoft.com/office/drawing/2014/main" id="{7F0E7D6E-69C5-9D59-D33B-FE61DEFCABB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165;p35">
                    <a:extLst>
                      <a:ext uri="{FF2B5EF4-FFF2-40B4-BE49-F238E27FC236}">
                        <a16:creationId xmlns:a16="http://schemas.microsoft.com/office/drawing/2014/main" id="{0BA5B78D-6B34-3F3B-749A-797C9C833376}"/>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166;p35">
                    <a:extLst>
                      <a:ext uri="{FF2B5EF4-FFF2-40B4-BE49-F238E27FC236}">
                        <a16:creationId xmlns:a16="http://schemas.microsoft.com/office/drawing/2014/main" id="{DFAE0A76-E2C6-B01F-6BA4-81D5192647F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167;p35">
                    <a:extLst>
                      <a:ext uri="{FF2B5EF4-FFF2-40B4-BE49-F238E27FC236}">
                        <a16:creationId xmlns:a16="http://schemas.microsoft.com/office/drawing/2014/main" id="{5B177B3F-EDA0-7379-623E-05D5E0E661FB}"/>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6" name="Google Shape;1168;p35">
                  <a:extLst>
                    <a:ext uri="{FF2B5EF4-FFF2-40B4-BE49-F238E27FC236}">
                      <a16:creationId xmlns:a16="http://schemas.microsoft.com/office/drawing/2014/main" id="{EE4B6079-561B-7C97-DEA9-97285850B187}"/>
                    </a:ext>
                  </a:extLst>
                </p:cNvPr>
                <p:cNvSpPr/>
                <p:nvPr/>
              </p:nvSpPr>
              <p:spPr>
                <a:xfrm>
                  <a:off x="6416571" y="236542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169;p35">
                  <a:extLst>
                    <a:ext uri="{FF2B5EF4-FFF2-40B4-BE49-F238E27FC236}">
                      <a16:creationId xmlns:a16="http://schemas.microsoft.com/office/drawing/2014/main" id="{4CB94111-409E-7BE0-DEA4-476490395536}"/>
                    </a:ext>
                  </a:extLst>
                </p:cNvPr>
                <p:cNvSpPr/>
                <p:nvPr/>
              </p:nvSpPr>
              <p:spPr>
                <a:xfrm>
                  <a:off x="6416571" y="2861797"/>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170;p35">
                <a:extLst>
                  <a:ext uri="{FF2B5EF4-FFF2-40B4-BE49-F238E27FC236}">
                    <a16:creationId xmlns:a16="http://schemas.microsoft.com/office/drawing/2014/main" id="{0B158C42-A6D6-652F-BA17-1C46566F749B}"/>
                  </a:ext>
                </a:extLst>
              </p:cNvPr>
              <p:cNvGrpSpPr/>
              <p:nvPr/>
            </p:nvGrpSpPr>
            <p:grpSpPr>
              <a:xfrm>
                <a:off x="6283252" y="1528289"/>
                <a:ext cx="2463562" cy="3279986"/>
                <a:chOff x="6283252" y="1528289"/>
                <a:chExt cx="2463562" cy="3279986"/>
              </a:xfrm>
            </p:grpSpPr>
            <p:grpSp>
              <p:nvGrpSpPr>
                <p:cNvPr id="8" name="Google Shape;1171;p35">
                  <a:extLst>
                    <a:ext uri="{FF2B5EF4-FFF2-40B4-BE49-F238E27FC236}">
                      <a16:creationId xmlns:a16="http://schemas.microsoft.com/office/drawing/2014/main" id="{5596644E-2F83-3CE4-CE34-2044591F801D}"/>
                    </a:ext>
                  </a:extLst>
                </p:cNvPr>
                <p:cNvGrpSpPr/>
                <p:nvPr/>
              </p:nvGrpSpPr>
              <p:grpSpPr>
                <a:xfrm>
                  <a:off x="7072113" y="1852269"/>
                  <a:ext cx="714639" cy="993568"/>
                  <a:chOff x="6974678" y="2217868"/>
                  <a:chExt cx="626272" cy="870711"/>
                </a:xfrm>
              </p:grpSpPr>
              <p:sp>
                <p:nvSpPr>
                  <p:cNvPr id="1052" name="Google Shape;1172;p35">
                    <a:extLst>
                      <a:ext uri="{FF2B5EF4-FFF2-40B4-BE49-F238E27FC236}">
                        <a16:creationId xmlns:a16="http://schemas.microsoft.com/office/drawing/2014/main" id="{BC5BBAA4-6E1A-FB38-D729-2356EA7A330B}"/>
                      </a:ext>
                    </a:extLst>
                  </p:cNvPr>
                  <p:cNvSpPr/>
                  <p:nvPr/>
                </p:nvSpPr>
                <p:spPr>
                  <a:xfrm>
                    <a:off x="7058550" y="2442300"/>
                    <a:ext cx="542400" cy="561900"/>
                  </a:xfrm>
                  <a:prstGeom prst="rect">
                    <a:avLst/>
                  </a:pr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173;p35">
                    <a:extLst>
                      <a:ext uri="{FF2B5EF4-FFF2-40B4-BE49-F238E27FC236}">
                        <a16:creationId xmlns:a16="http://schemas.microsoft.com/office/drawing/2014/main" id="{E691A04F-DB99-D5C3-C83D-5E79AC0BE02F}"/>
                      </a:ext>
                    </a:extLst>
                  </p:cNvPr>
                  <p:cNvSpPr/>
                  <p:nvPr/>
                </p:nvSpPr>
                <p:spPr>
                  <a:xfrm flipH="1">
                    <a:off x="6974678" y="2217868"/>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174;p35">
                  <a:extLst>
                    <a:ext uri="{FF2B5EF4-FFF2-40B4-BE49-F238E27FC236}">
                      <a16:creationId xmlns:a16="http://schemas.microsoft.com/office/drawing/2014/main" id="{AF86A02E-B936-C2F7-12FD-3A0EFB9354E3}"/>
                    </a:ext>
                  </a:extLst>
                </p:cNvPr>
                <p:cNvSpPr/>
                <p:nvPr/>
              </p:nvSpPr>
              <p:spPr>
                <a:xfrm>
                  <a:off x="6416571" y="2077651"/>
                  <a:ext cx="347755" cy="31173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5;p35">
                  <a:extLst>
                    <a:ext uri="{FF2B5EF4-FFF2-40B4-BE49-F238E27FC236}">
                      <a16:creationId xmlns:a16="http://schemas.microsoft.com/office/drawing/2014/main" id="{1DAF6CDD-7100-4590-6445-0BD5CADBEB2A}"/>
                    </a:ext>
                  </a:extLst>
                </p:cNvPr>
                <p:cNvSpPr/>
                <p:nvPr/>
              </p:nvSpPr>
              <p:spPr>
                <a:xfrm flipH="1">
                  <a:off x="7062401" y="1626113"/>
                  <a:ext cx="867977" cy="70400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76;p35">
                  <a:extLst>
                    <a:ext uri="{FF2B5EF4-FFF2-40B4-BE49-F238E27FC236}">
                      <a16:creationId xmlns:a16="http://schemas.microsoft.com/office/drawing/2014/main" id="{C81210F2-1473-CE12-4309-E3883FF77CD6}"/>
                    </a:ext>
                  </a:extLst>
                </p:cNvPr>
                <p:cNvSpPr/>
                <p:nvPr/>
              </p:nvSpPr>
              <p:spPr>
                <a:xfrm flipH="1">
                  <a:off x="7568391" y="2429790"/>
                  <a:ext cx="690723" cy="700683"/>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77;p35">
                  <a:extLst>
                    <a:ext uri="{FF2B5EF4-FFF2-40B4-BE49-F238E27FC236}">
                      <a16:creationId xmlns:a16="http://schemas.microsoft.com/office/drawing/2014/main" id="{2523DD00-E464-14DA-3A93-896DF4B09E84}"/>
                    </a:ext>
                  </a:extLst>
                </p:cNvPr>
                <p:cNvSpPr/>
                <p:nvPr/>
              </p:nvSpPr>
              <p:spPr>
                <a:xfrm flipH="1">
                  <a:off x="8037474" y="4042224"/>
                  <a:ext cx="709340" cy="689161"/>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8;p35">
                  <a:extLst>
                    <a:ext uri="{FF2B5EF4-FFF2-40B4-BE49-F238E27FC236}">
                      <a16:creationId xmlns:a16="http://schemas.microsoft.com/office/drawing/2014/main" id="{ADA23DBF-4F09-C707-A733-A466CAE1BFC2}"/>
                    </a:ext>
                  </a:extLst>
                </p:cNvPr>
                <p:cNvSpPr/>
                <p:nvPr/>
              </p:nvSpPr>
              <p:spPr>
                <a:xfrm flipH="1">
                  <a:off x="6656641" y="2598976"/>
                  <a:ext cx="20310" cy="1204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9;p35">
                  <a:extLst>
                    <a:ext uri="{FF2B5EF4-FFF2-40B4-BE49-F238E27FC236}">
                      <a16:creationId xmlns:a16="http://schemas.microsoft.com/office/drawing/2014/main" id="{C20E373F-E1F9-E2AA-C34E-F4FA3DD60100}"/>
                    </a:ext>
                  </a:extLst>
                </p:cNvPr>
                <p:cNvSpPr/>
                <p:nvPr/>
              </p:nvSpPr>
              <p:spPr>
                <a:xfrm flipH="1">
                  <a:off x="6688407" y="2633216"/>
                  <a:ext cx="15428" cy="11392"/>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80;p35">
                  <a:extLst>
                    <a:ext uri="{FF2B5EF4-FFF2-40B4-BE49-F238E27FC236}">
                      <a16:creationId xmlns:a16="http://schemas.microsoft.com/office/drawing/2014/main" id="{3FC893DE-3117-EC38-0246-35398385AE0E}"/>
                    </a:ext>
                  </a:extLst>
                </p:cNvPr>
                <p:cNvSpPr/>
                <p:nvPr/>
              </p:nvSpPr>
              <p:spPr>
                <a:xfrm flipH="1">
                  <a:off x="6497778" y="1906091"/>
                  <a:ext cx="2039947" cy="2558168"/>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81;p35">
                  <a:extLst>
                    <a:ext uri="{FF2B5EF4-FFF2-40B4-BE49-F238E27FC236}">
                      <a16:creationId xmlns:a16="http://schemas.microsoft.com/office/drawing/2014/main" id="{56D2D2ED-88BE-AA24-6E2B-DB98EFB00345}"/>
                    </a:ext>
                  </a:extLst>
                </p:cNvPr>
                <p:cNvSpPr/>
                <p:nvPr/>
              </p:nvSpPr>
              <p:spPr>
                <a:xfrm flipH="1">
                  <a:off x="6385836" y="2128955"/>
                  <a:ext cx="1921279" cy="2351296"/>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82;p35">
                  <a:extLst>
                    <a:ext uri="{FF2B5EF4-FFF2-40B4-BE49-F238E27FC236}">
                      <a16:creationId xmlns:a16="http://schemas.microsoft.com/office/drawing/2014/main" id="{755E062B-8B67-646A-8E43-62E86DA2BFC5}"/>
                    </a:ext>
                  </a:extLst>
                </p:cNvPr>
                <p:cNvSpPr/>
                <p:nvPr/>
              </p:nvSpPr>
              <p:spPr>
                <a:xfrm flipH="1">
                  <a:off x="6791982" y="1877930"/>
                  <a:ext cx="1736604" cy="2272401"/>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83;p35">
                  <a:extLst>
                    <a:ext uri="{FF2B5EF4-FFF2-40B4-BE49-F238E27FC236}">
                      <a16:creationId xmlns:a16="http://schemas.microsoft.com/office/drawing/2014/main" id="{86403B54-BD07-C672-F70E-F015FEAE5D09}"/>
                    </a:ext>
                  </a:extLst>
                </p:cNvPr>
                <p:cNvSpPr/>
                <p:nvPr/>
              </p:nvSpPr>
              <p:spPr>
                <a:xfrm flipH="1">
                  <a:off x="6627544" y="2542928"/>
                  <a:ext cx="91849" cy="63468"/>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84;p35">
                  <a:extLst>
                    <a:ext uri="{FF2B5EF4-FFF2-40B4-BE49-F238E27FC236}">
                      <a16:creationId xmlns:a16="http://schemas.microsoft.com/office/drawing/2014/main" id="{EA8A99E2-CBB3-0D9A-3F9A-8FC418EE47F2}"/>
                    </a:ext>
                  </a:extLst>
                </p:cNvPr>
                <p:cNvSpPr/>
                <p:nvPr/>
              </p:nvSpPr>
              <p:spPr>
                <a:xfrm flipH="1">
                  <a:off x="6650002" y="2581595"/>
                  <a:ext cx="88659" cy="62231"/>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85;p35">
                  <a:extLst>
                    <a:ext uri="{FF2B5EF4-FFF2-40B4-BE49-F238E27FC236}">
                      <a16:creationId xmlns:a16="http://schemas.microsoft.com/office/drawing/2014/main" id="{FC2DDDB8-AE8D-6A71-4F14-2EC10B65EAEA}"/>
                    </a:ext>
                  </a:extLst>
                </p:cNvPr>
                <p:cNvSpPr/>
                <p:nvPr/>
              </p:nvSpPr>
              <p:spPr>
                <a:xfrm flipH="1">
                  <a:off x="6681964" y="2619546"/>
                  <a:ext cx="73427" cy="56047"/>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86;p35">
                  <a:extLst>
                    <a:ext uri="{FF2B5EF4-FFF2-40B4-BE49-F238E27FC236}">
                      <a16:creationId xmlns:a16="http://schemas.microsoft.com/office/drawing/2014/main" id="{63921900-CD33-F616-05A1-5BA8C505DA80}"/>
                    </a:ext>
                  </a:extLst>
                </p:cNvPr>
                <p:cNvSpPr/>
                <p:nvPr/>
              </p:nvSpPr>
              <p:spPr>
                <a:xfrm flipH="1">
                  <a:off x="6308564" y="1690065"/>
                  <a:ext cx="566527" cy="577395"/>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87;p35">
                  <a:extLst>
                    <a:ext uri="{FF2B5EF4-FFF2-40B4-BE49-F238E27FC236}">
                      <a16:creationId xmlns:a16="http://schemas.microsoft.com/office/drawing/2014/main" id="{86EE6C47-3787-51E9-89A1-967118A4FFED}"/>
                    </a:ext>
                  </a:extLst>
                </p:cNvPr>
                <p:cNvSpPr/>
                <p:nvPr/>
              </p:nvSpPr>
              <p:spPr>
                <a:xfrm flipH="1">
                  <a:off x="6308527" y="1836255"/>
                  <a:ext cx="289638" cy="433447"/>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88;p35">
                  <a:extLst>
                    <a:ext uri="{FF2B5EF4-FFF2-40B4-BE49-F238E27FC236}">
                      <a16:creationId xmlns:a16="http://schemas.microsoft.com/office/drawing/2014/main" id="{D7D36E21-2F60-9275-F013-D5F2260640F4}"/>
                    </a:ext>
                  </a:extLst>
                </p:cNvPr>
                <p:cNvSpPr/>
                <p:nvPr/>
              </p:nvSpPr>
              <p:spPr>
                <a:xfrm flipH="1">
                  <a:off x="6283252" y="1606396"/>
                  <a:ext cx="225509" cy="234789"/>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89;p35">
                  <a:extLst>
                    <a:ext uri="{FF2B5EF4-FFF2-40B4-BE49-F238E27FC236}">
                      <a16:creationId xmlns:a16="http://schemas.microsoft.com/office/drawing/2014/main" id="{4B6C7B58-CB43-BB7E-8EF3-BA5D471440E1}"/>
                    </a:ext>
                  </a:extLst>
                </p:cNvPr>
                <p:cNvSpPr/>
                <p:nvPr/>
              </p:nvSpPr>
              <p:spPr>
                <a:xfrm flipH="1">
                  <a:off x="7249739" y="4678669"/>
                  <a:ext cx="379829" cy="8312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0;p35">
                  <a:extLst>
                    <a:ext uri="{FF2B5EF4-FFF2-40B4-BE49-F238E27FC236}">
                      <a16:creationId xmlns:a16="http://schemas.microsoft.com/office/drawing/2014/main" id="{DC4A82AE-0AD7-FA09-C6D3-45B4138FB1EF}"/>
                    </a:ext>
                  </a:extLst>
                </p:cNvPr>
                <p:cNvSpPr/>
                <p:nvPr/>
              </p:nvSpPr>
              <p:spPr>
                <a:xfrm flipH="1">
                  <a:off x="7360140" y="4494707"/>
                  <a:ext cx="259664" cy="222234"/>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91;p35">
                  <a:extLst>
                    <a:ext uri="{FF2B5EF4-FFF2-40B4-BE49-F238E27FC236}">
                      <a16:creationId xmlns:a16="http://schemas.microsoft.com/office/drawing/2014/main" id="{72F411E1-B904-0B6A-75D1-AAA7DD03B4C4}"/>
                    </a:ext>
                  </a:extLst>
                </p:cNvPr>
                <p:cNvSpPr/>
                <p:nvPr/>
              </p:nvSpPr>
              <p:spPr>
                <a:xfrm flipH="1">
                  <a:off x="7255334" y="4589813"/>
                  <a:ext cx="189361" cy="141582"/>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92;p35">
                  <a:extLst>
                    <a:ext uri="{FF2B5EF4-FFF2-40B4-BE49-F238E27FC236}">
                      <a16:creationId xmlns:a16="http://schemas.microsoft.com/office/drawing/2014/main" id="{8C4461C9-4AC1-3B9A-613D-2B9B95268DB4}"/>
                    </a:ext>
                  </a:extLst>
                </p:cNvPr>
                <p:cNvSpPr/>
                <p:nvPr/>
              </p:nvSpPr>
              <p:spPr>
                <a:xfrm flipH="1">
                  <a:off x="7391970" y="4506685"/>
                  <a:ext cx="139824" cy="96731"/>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93;p35">
                  <a:extLst>
                    <a:ext uri="{FF2B5EF4-FFF2-40B4-BE49-F238E27FC236}">
                      <a16:creationId xmlns:a16="http://schemas.microsoft.com/office/drawing/2014/main" id="{79EAE6BD-E7F0-06B4-2C16-3BFACA503450}"/>
                    </a:ext>
                  </a:extLst>
                </p:cNvPr>
                <p:cNvSpPr/>
                <p:nvPr/>
              </p:nvSpPr>
              <p:spPr>
                <a:xfrm flipH="1">
                  <a:off x="7414362" y="4533570"/>
                  <a:ext cx="99856" cy="74534"/>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94;p35">
                  <a:extLst>
                    <a:ext uri="{FF2B5EF4-FFF2-40B4-BE49-F238E27FC236}">
                      <a16:creationId xmlns:a16="http://schemas.microsoft.com/office/drawing/2014/main" id="{4AFF4410-FD9E-E369-871C-8BDFD8F6FCAC}"/>
                    </a:ext>
                  </a:extLst>
                </p:cNvPr>
                <p:cNvSpPr/>
                <p:nvPr/>
              </p:nvSpPr>
              <p:spPr>
                <a:xfrm flipH="1">
                  <a:off x="7387933" y="4556028"/>
                  <a:ext cx="88074" cy="58260"/>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5;p35">
                  <a:extLst>
                    <a:ext uri="{FF2B5EF4-FFF2-40B4-BE49-F238E27FC236}">
                      <a16:creationId xmlns:a16="http://schemas.microsoft.com/office/drawing/2014/main" id="{9C662FE9-8256-9EAE-2A4B-23673E341E07}"/>
                    </a:ext>
                  </a:extLst>
                </p:cNvPr>
                <p:cNvSpPr/>
                <p:nvPr/>
              </p:nvSpPr>
              <p:spPr>
                <a:xfrm flipH="1">
                  <a:off x="7376351" y="4725539"/>
                  <a:ext cx="379634" cy="82736"/>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96;p35">
                  <a:extLst>
                    <a:ext uri="{FF2B5EF4-FFF2-40B4-BE49-F238E27FC236}">
                      <a16:creationId xmlns:a16="http://schemas.microsoft.com/office/drawing/2014/main" id="{92F1DE11-FD97-1363-68B1-35388A1C5CED}"/>
                    </a:ext>
                  </a:extLst>
                </p:cNvPr>
                <p:cNvSpPr/>
                <p:nvPr/>
              </p:nvSpPr>
              <p:spPr>
                <a:xfrm flipH="1">
                  <a:off x="7486622" y="4541577"/>
                  <a:ext cx="259599" cy="22229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97;p35">
                  <a:extLst>
                    <a:ext uri="{FF2B5EF4-FFF2-40B4-BE49-F238E27FC236}">
                      <a16:creationId xmlns:a16="http://schemas.microsoft.com/office/drawing/2014/main" id="{CD97C5F9-FCB4-02E5-A363-BC0082909BB6}"/>
                    </a:ext>
                  </a:extLst>
                </p:cNvPr>
                <p:cNvSpPr/>
                <p:nvPr/>
              </p:nvSpPr>
              <p:spPr>
                <a:xfrm flipH="1">
                  <a:off x="7672598" y="4660898"/>
                  <a:ext cx="52076" cy="68285"/>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98;p35">
                  <a:extLst>
                    <a:ext uri="{FF2B5EF4-FFF2-40B4-BE49-F238E27FC236}">
                      <a16:creationId xmlns:a16="http://schemas.microsoft.com/office/drawing/2014/main" id="{0C293D75-F90C-20E1-85CC-953D1AF93635}"/>
                    </a:ext>
                  </a:extLst>
                </p:cNvPr>
                <p:cNvSpPr/>
                <p:nvPr/>
              </p:nvSpPr>
              <p:spPr>
                <a:xfrm flipH="1">
                  <a:off x="7381946" y="4636682"/>
                  <a:ext cx="189426" cy="141647"/>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99;p35">
                  <a:extLst>
                    <a:ext uri="{FF2B5EF4-FFF2-40B4-BE49-F238E27FC236}">
                      <a16:creationId xmlns:a16="http://schemas.microsoft.com/office/drawing/2014/main" id="{C895C34B-D7D6-48C2-AA86-3CF67AC42729}"/>
                    </a:ext>
                  </a:extLst>
                </p:cNvPr>
                <p:cNvSpPr/>
                <p:nvPr/>
              </p:nvSpPr>
              <p:spPr>
                <a:xfrm flipH="1">
                  <a:off x="7518582" y="4553554"/>
                  <a:ext cx="139889" cy="96731"/>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00;p35">
                  <a:extLst>
                    <a:ext uri="{FF2B5EF4-FFF2-40B4-BE49-F238E27FC236}">
                      <a16:creationId xmlns:a16="http://schemas.microsoft.com/office/drawing/2014/main" id="{4622A7A6-87C9-A585-FE9C-E22330DA4952}"/>
                    </a:ext>
                  </a:extLst>
                </p:cNvPr>
                <p:cNvSpPr/>
                <p:nvPr/>
              </p:nvSpPr>
              <p:spPr>
                <a:xfrm flipH="1">
                  <a:off x="7541039" y="4580439"/>
                  <a:ext cx="99856" cy="74534"/>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01;p35">
                  <a:extLst>
                    <a:ext uri="{FF2B5EF4-FFF2-40B4-BE49-F238E27FC236}">
                      <a16:creationId xmlns:a16="http://schemas.microsoft.com/office/drawing/2014/main" id="{8E06A53C-971C-654B-CB54-E907CC53AD17}"/>
                    </a:ext>
                  </a:extLst>
                </p:cNvPr>
                <p:cNvSpPr/>
                <p:nvPr/>
              </p:nvSpPr>
              <p:spPr>
                <a:xfrm flipH="1">
                  <a:off x="7514415" y="4602897"/>
                  <a:ext cx="88269" cy="58520"/>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02;p35">
                  <a:extLst>
                    <a:ext uri="{FF2B5EF4-FFF2-40B4-BE49-F238E27FC236}">
                      <a16:creationId xmlns:a16="http://schemas.microsoft.com/office/drawing/2014/main" id="{2A81970C-81A4-BC34-F4FD-7DE43C11AAE6}"/>
                    </a:ext>
                  </a:extLst>
                </p:cNvPr>
                <p:cNvSpPr/>
                <p:nvPr/>
              </p:nvSpPr>
              <p:spPr>
                <a:xfrm flipH="1">
                  <a:off x="7182630" y="2396722"/>
                  <a:ext cx="686231" cy="603366"/>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03;p35">
                  <a:extLst>
                    <a:ext uri="{FF2B5EF4-FFF2-40B4-BE49-F238E27FC236}">
                      <a16:creationId xmlns:a16="http://schemas.microsoft.com/office/drawing/2014/main" id="{ABC238A1-3C86-E471-B243-D717053936E4}"/>
                    </a:ext>
                  </a:extLst>
                </p:cNvPr>
                <p:cNvSpPr/>
                <p:nvPr/>
              </p:nvSpPr>
              <p:spPr>
                <a:xfrm flipH="1">
                  <a:off x="7565713" y="2693886"/>
                  <a:ext cx="244692" cy="290259"/>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04;p35">
                  <a:extLst>
                    <a:ext uri="{FF2B5EF4-FFF2-40B4-BE49-F238E27FC236}">
                      <a16:creationId xmlns:a16="http://schemas.microsoft.com/office/drawing/2014/main" id="{DC7CAAB8-887A-3406-5DE3-08786EB28440}"/>
                    </a:ext>
                  </a:extLst>
                </p:cNvPr>
                <p:cNvSpPr/>
                <p:nvPr/>
              </p:nvSpPr>
              <p:spPr>
                <a:xfrm flipH="1">
                  <a:off x="7136414" y="2865740"/>
                  <a:ext cx="788886" cy="1573607"/>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05;p35">
                  <a:extLst>
                    <a:ext uri="{FF2B5EF4-FFF2-40B4-BE49-F238E27FC236}">
                      <a16:creationId xmlns:a16="http://schemas.microsoft.com/office/drawing/2014/main" id="{408F3CB9-16DB-6398-ACAD-6E609256AD97}"/>
                    </a:ext>
                  </a:extLst>
                </p:cNvPr>
                <p:cNvSpPr/>
                <p:nvPr/>
              </p:nvSpPr>
              <p:spPr>
                <a:xfrm flipH="1">
                  <a:off x="7173050" y="2905839"/>
                  <a:ext cx="105194" cy="252243"/>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06;p35">
                  <a:extLst>
                    <a:ext uri="{FF2B5EF4-FFF2-40B4-BE49-F238E27FC236}">
                      <a16:creationId xmlns:a16="http://schemas.microsoft.com/office/drawing/2014/main" id="{55B90860-666E-0A33-5F6D-408D64CED9CF}"/>
                    </a:ext>
                  </a:extLst>
                </p:cNvPr>
                <p:cNvSpPr/>
                <p:nvPr/>
              </p:nvSpPr>
              <p:spPr>
                <a:xfrm flipH="1">
                  <a:off x="7183334" y="2900306"/>
                  <a:ext cx="26689" cy="56047"/>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07;p35">
                  <a:extLst>
                    <a:ext uri="{FF2B5EF4-FFF2-40B4-BE49-F238E27FC236}">
                      <a16:creationId xmlns:a16="http://schemas.microsoft.com/office/drawing/2014/main" id="{48A556AF-FA68-B7EF-7244-D2B5F6708F93}"/>
                    </a:ext>
                  </a:extLst>
                </p:cNvPr>
                <p:cNvSpPr/>
                <p:nvPr/>
              </p:nvSpPr>
              <p:spPr>
                <a:xfrm flipH="1">
                  <a:off x="7222596" y="2963905"/>
                  <a:ext cx="499409" cy="97122"/>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08;p35">
                  <a:extLst>
                    <a:ext uri="{FF2B5EF4-FFF2-40B4-BE49-F238E27FC236}">
                      <a16:creationId xmlns:a16="http://schemas.microsoft.com/office/drawing/2014/main" id="{821177CE-105F-AEF7-C1FE-430EAF63F56D}"/>
                    </a:ext>
                  </a:extLst>
                </p:cNvPr>
                <p:cNvSpPr/>
                <p:nvPr/>
              </p:nvSpPr>
              <p:spPr>
                <a:xfrm flipH="1">
                  <a:off x="7577688" y="2904081"/>
                  <a:ext cx="90742" cy="135398"/>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09;p35">
                  <a:extLst>
                    <a:ext uri="{FF2B5EF4-FFF2-40B4-BE49-F238E27FC236}">
                      <a16:creationId xmlns:a16="http://schemas.microsoft.com/office/drawing/2014/main" id="{23B0581E-0BA2-7691-0D85-167DB2B7BF29}"/>
                    </a:ext>
                  </a:extLst>
                </p:cNvPr>
                <p:cNvSpPr/>
                <p:nvPr/>
              </p:nvSpPr>
              <p:spPr>
                <a:xfrm flipH="1">
                  <a:off x="7572155" y="2899004"/>
                  <a:ext cx="101613" cy="145552"/>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10;p35">
                  <a:extLst>
                    <a:ext uri="{FF2B5EF4-FFF2-40B4-BE49-F238E27FC236}">
                      <a16:creationId xmlns:a16="http://schemas.microsoft.com/office/drawing/2014/main" id="{8085194C-30B7-E1DC-D53C-34BE5A93F84C}"/>
                    </a:ext>
                  </a:extLst>
                </p:cNvPr>
                <p:cNvSpPr/>
                <p:nvPr/>
              </p:nvSpPr>
              <p:spPr>
                <a:xfrm flipH="1">
                  <a:off x="7383050" y="2861834"/>
                  <a:ext cx="83387" cy="135658"/>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11;p35">
                  <a:extLst>
                    <a:ext uri="{FF2B5EF4-FFF2-40B4-BE49-F238E27FC236}">
                      <a16:creationId xmlns:a16="http://schemas.microsoft.com/office/drawing/2014/main" id="{A411C2FA-16FA-4956-60E9-D69AAF7181C0}"/>
                    </a:ext>
                  </a:extLst>
                </p:cNvPr>
                <p:cNvSpPr/>
                <p:nvPr/>
              </p:nvSpPr>
              <p:spPr>
                <a:xfrm flipH="1">
                  <a:off x="7377713" y="2856691"/>
                  <a:ext cx="94062" cy="146138"/>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12;p35">
                  <a:extLst>
                    <a:ext uri="{FF2B5EF4-FFF2-40B4-BE49-F238E27FC236}">
                      <a16:creationId xmlns:a16="http://schemas.microsoft.com/office/drawing/2014/main" id="{3828DA3B-FC08-93EB-C04F-74D3D64E9A89}"/>
                    </a:ext>
                  </a:extLst>
                </p:cNvPr>
                <p:cNvSpPr/>
                <p:nvPr/>
              </p:nvSpPr>
              <p:spPr>
                <a:xfrm flipH="1">
                  <a:off x="7525940" y="3086676"/>
                  <a:ext cx="249639" cy="249639"/>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13;p35">
                  <a:extLst>
                    <a:ext uri="{FF2B5EF4-FFF2-40B4-BE49-F238E27FC236}">
                      <a16:creationId xmlns:a16="http://schemas.microsoft.com/office/drawing/2014/main" id="{201D21CF-D296-42BC-A681-E961D0D5BE77}"/>
                    </a:ext>
                  </a:extLst>
                </p:cNvPr>
                <p:cNvSpPr/>
                <p:nvPr/>
              </p:nvSpPr>
              <p:spPr>
                <a:xfrm flipH="1">
                  <a:off x="7661076" y="3039417"/>
                  <a:ext cx="42898" cy="44981"/>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14;p35">
                  <a:extLst>
                    <a:ext uri="{FF2B5EF4-FFF2-40B4-BE49-F238E27FC236}">
                      <a16:creationId xmlns:a16="http://schemas.microsoft.com/office/drawing/2014/main" id="{3967247D-1DC8-186E-2FDE-274D7F11D02A}"/>
                    </a:ext>
                  </a:extLst>
                </p:cNvPr>
                <p:cNvSpPr/>
                <p:nvPr/>
              </p:nvSpPr>
              <p:spPr>
                <a:xfrm flipH="1">
                  <a:off x="7339956" y="2965597"/>
                  <a:ext cx="24280" cy="37234"/>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15;p35">
                  <a:extLst>
                    <a:ext uri="{FF2B5EF4-FFF2-40B4-BE49-F238E27FC236}">
                      <a16:creationId xmlns:a16="http://schemas.microsoft.com/office/drawing/2014/main" id="{7DC4478E-DFAF-9B84-D801-7A6DF97F1931}"/>
                    </a:ext>
                  </a:extLst>
                </p:cNvPr>
                <p:cNvSpPr/>
                <p:nvPr/>
              </p:nvSpPr>
              <p:spPr>
                <a:xfrm flipH="1">
                  <a:off x="7277728" y="3206323"/>
                  <a:ext cx="270470" cy="1204843"/>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16;p35">
                  <a:extLst>
                    <a:ext uri="{FF2B5EF4-FFF2-40B4-BE49-F238E27FC236}">
                      <a16:creationId xmlns:a16="http://schemas.microsoft.com/office/drawing/2014/main" id="{E8B8E69D-EFDF-B91D-4543-49C31D62DCFC}"/>
                    </a:ext>
                  </a:extLst>
                </p:cNvPr>
                <p:cNvSpPr/>
                <p:nvPr/>
              </p:nvSpPr>
              <p:spPr>
                <a:xfrm flipH="1">
                  <a:off x="7411308" y="4320445"/>
                  <a:ext cx="378723" cy="24703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17;p35">
                  <a:extLst>
                    <a:ext uri="{FF2B5EF4-FFF2-40B4-BE49-F238E27FC236}">
                      <a16:creationId xmlns:a16="http://schemas.microsoft.com/office/drawing/2014/main" id="{205DB978-2BCB-03E3-A3E5-8F25EF06B76B}"/>
                    </a:ext>
                  </a:extLst>
                </p:cNvPr>
                <p:cNvSpPr/>
                <p:nvPr/>
              </p:nvSpPr>
              <p:spPr>
                <a:xfrm flipH="1">
                  <a:off x="7529711" y="4347265"/>
                  <a:ext cx="32938" cy="154601"/>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18;p35">
                  <a:extLst>
                    <a:ext uri="{FF2B5EF4-FFF2-40B4-BE49-F238E27FC236}">
                      <a16:creationId xmlns:a16="http://schemas.microsoft.com/office/drawing/2014/main" id="{12E82E69-2053-1D38-B2CE-5F7732888BD3}"/>
                    </a:ext>
                  </a:extLst>
                </p:cNvPr>
                <p:cNvSpPr/>
                <p:nvPr/>
              </p:nvSpPr>
              <p:spPr>
                <a:xfrm flipH="1">
                  <a:off x="7782285" y="3168632"/>
                  <a:ext cx="73948" cy="59562"/>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32;p35">
                  <a:extLst>
                    <a:ext uri="{FF2B5EF4-FFF2-40B4-BE49-F238E27FC236}">
                      <a16:creationId xmlns:a16="http://schemas.microsoft.com/office/drawing/2014/main" id="{7420D54F-D526-9739-736B-0D9AD4BD0BB4}"/>
                    </a:ext>
                  </a:extLst>
                </p:cNvPr>
                <p:cNvSpPr/>
                <p:nvPr/>
              </p:nvSpPr>
              <p:spPr>
                <a:xfrm flipH="1">
                  <a:off x="7760673" y="3147151"/>
                  <a:ext cx="74208" cy="5943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33;p35">
                  <a:extLst>
                    <a:ext uri="{FF2B5EF4-FFF2-40B4-BE49-F238E27FC236}">
                      <a16:creationId xmlns:a16="http://schemas.microsoft.com/office/drawing/2014/main" id="{7893AB0C-0D0D-45DB-E7B6-161006EF8A5E}"/>
                    </a:ext>
                  </a:extLst>
                </p:cNvPr>
                <p:cNvSpPr/>
                <p:nvPr/>
              </p:nvSpPr>
              <p:spPr>
                <a:xfrm flipH="1">
                  <a:off x="7674618" y="3062070"/>
                  <a:ext cx="169117" cy="166448"/>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34;p35">
                  <a:extLst>
                    <a:ext uri="{FF2B5EF4-FFF2-40B4-BE49-F238E27FC236}">
                      <a16:creationId xmlns:a16="http://schemas.microsoft.com/office/drawing/2014/main" id="{A9A54ACE-4413-22B1-440E-CE390BE59F3B}"/>
                    </a:ext>
                  </a:extLst>
                </p:cNvPr>
                <p:cNvSpPr/>
                <p:nvPr/>
              </p:nvSpPr>
              <p:spPr>
                <a:xfrm flipH="1">
                  <a:off x="7331303" y="2311185"/>
                  <a:ext cx="315125" cy="119449"/>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35;p35">
                  <a:extLst>
                    <a:ext uri="{FF2B5EF4-FFF2-40B4-BE49-F238E27FC236}">
                      <a16:creationId xmlns:a16="http://schemas.microsoft.com/office/drawing/2014/main" id="{FFBD1263-ABAA-7A36-A75A-6BB5999B5F73}"/>
                    </a:ext>
                  </a:extLst>
                </p:cNvPr>
                <p:cNvSpPr/>
                <p:nvPr/>
              </p:nvSpPr>
              <p:spPr>
                <a:xfrm flipH="1">
                  <a:off x="7086927" y="1845617"/>
                  <a:ext cx="52987" cy="27145"/>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36;p35">
                  <a:extLst>
                    <a:ext uri="{FF2B5EF4-FFF2-40B4-BE49-F238E27FC236}">
                      <a16:creationId xmlns:a16="http://schemas.microsoft.com/office/drawing/2014/main" id="{1DD5EB56-3EA2-AF04-2055-E922302B01D4}"/>
                    </a:ext>
                  </a:extLst>
                </p:cNvPr>
                <p:cNvSpPr/>
                <p:nvPr/>
              </p:nvSpPr>
              <p:spPr>
                <a:xfrm flipH="1">
                  <a:off x="7219529" y="2020661"/>
                  <a:ext cx="115153" cy="52141"/>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37;p35">
                  <a:extLst>
                    <a:ext uri="{FF2B5EF4-FFF2-40B4-BE49-F238E27FC236}">
                      <a16:creationId xmlns:a16="http://schemas.microsoft.com/office/drawing/2014/main" id="{8654F4DD-2602-7F3D-3CDB-48135B75F671}"/>
                    </a:ext>
                  </a:extLst>
                </p:cNvPr>
                <p:cNvSpPr/>
                <p:nvPr/>
              </p:nvSpPr>
              <p:spPr>
                <a:xfrm flipH="1">
                  <a:off x="7109710" y="1911625"/>
                  <a:ext cx="30725" cy="53183"/>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38;p35">
                  <a:extLst>
                    <a:ext uri="{FF2B5EF4-FFF2-40B4-BE49-F238E27FC236}">
                      <a16:creationId xmlns:a16="http://schemas.microsoft.com/office/drawing/2014/main" id="{930A5067-6FF6-98F1-9E17-C71B5DDD7695}"/>
                    </a:ext>
                  </a:extLst>
                </p:cNvPr>
                <p:cNvSpPr/>
                <p:nvPr/>
              </p:nvSpPr>
              <p:spPr>
                <a:xfrm flipH="1">
                  <a:off x="7113095" y="1920478"/>
                  <a:ext cx="7811" cy="13475"/>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39;p35">
                  <a:extLst>
                    <a:ext uri="{FF2B5EF4-FFF2-40B4-BE49-F238E27FC236}">
                      <a16:creationId xmlns:a16="http://schemas.microsoft.com/office/drawing/2014/main" id="{F2C7B2BE-3B77-F869-42A3-73BB7563860E}"/>
                    </a:ext>
                  </a:extLst>
                </p:cNvPr>
                <p:cNvSpPr/>
                <p:nvPr/>
              </p:nvSpPr>
              <p:spPr>
                <a:xfrm flipH="1">
                  <a:off x="7387281" y="1938119"/>
                  <a:ext cx="44916" cy="67373"/>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0;p35">
                  <a:extLst>
                    <a:ext uri="{FF2B5EF4-FFF2-40B4-BE49-F238E27FC236}">
                      <a16:creationId xmlns:a16="http://schemas.microsoft.com/office/drawing/2014/main" id="{2DF56E1A-396A-7EED-79D5-668F51FF4FF2}"/>
                    </a:ext>
                  </a:extLst>
                </p:cNvPr>
                <p:cNvSpPr/>
                <p:nvPr/>
              </p:nvSpPr>
              <p:spPr>
                <a:xfrm flipH="1">
                  <a:off x="7393725" y="1951398"/>
                  <a:ext cx="8918" cy="15297"/>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41;p35">
                  <a:extLst>
                    <a:ext uri="{FF2B5EF4-FFF2-40B4-BE49-F238E27FC236}">
                      <a16:creationId xmlns:a16="http://schemas.microsoft.com/office/drawing/2014/main" id="{2272D561-7E70-063F-C550-7F8BD9B59D50}"/>
                    </a:ext>
                  </a:extLst>
                </p:cNvPr>
                <p:cNvSpPr/>
                <p:nvPr/>
              </p:nvSpPr>
              <p:spPr>
                <a:xfrm rot="-618055" flipH="1">
                  <a:off x="7355127" y="1852313"/>
                  <a:ext cx="100310" cy="60277"/>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242;p35">
                  <a:extLst>
                    <a:ext uri="{FF2B5EF4-FFF2-40B4-BE49-F238E27FC236}">
                      <a16:creationId xmlns:a16="http://schemas.microsoft.com/office/drawing/2014/main" id="{CE59B5D5-7B33-A977-D0FA-CB9347B9C50A}"/>
                    </a:ext>
                  </a:extLst>
                </p:cNvPr>
                <p:cNvSpPr/>
                <p:nvPr/>
              </p:nvSpPr>
              <p:spPr>
                <a:xfrm flipH="1">
                  <a:off x="7290808" y="2020531"/>
                  <a:ext cx="43874" cy="44265"/>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243;p35">
                  <a:extLst>
                    <a:ext uri="{FF2B5EF4-FFF2-40B4-BE49-F238E27FC236}">
                      <a16:creationId xmlns:a16="http://schemas.microsoft.com/office/drawing/2014/main" id="{570B032F-296A-B7AF-AF12-E2279FFE1A46}"/>
                    </a:ext>
                  </a:extLst>
                </p:cNvPr>
                <p:cNvSpPr/>
                <p:nvPr/>
              </p:nvSpPr>
              <p:spPr>
                <a:xfrm flipH="1">
                  <a:off x="7387281" y="1938119"/>
                  <a:ext cx="44916" cy="67373"/>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244;p35">
                  <a:extLst>
                    <a:ext uri="{FF2B5EF4-FFF2-40B4-BE49-F238E27FC236}">
                      <a16:creationId xmlns:a16="http://schemas.microsoft.com/office/drawing/2014/main" id="{715541D4-8144-EB25-9B79-6CED7502C603}"/>
                    </a:ext>
                  </a:extLst>
                </p:cNvPr>
                <p:cNvSpPr/>
                <p:nvPr/>
              </p:nvSpPr>
              <p:spPr>
                <a:xfrm flipH="1">
                  <a:off x="7393725" y="1951398"/>
                  <a:ext cx="8918" cy="15232"/>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245;p35">
                  <a:extLst>
                    <a:ext uri="{FF2B5EF4-FFF2-40B4-BE49-F238E27FC236}">
                      <a16:creationId xmlns:a16="http://schemas.microsoft.com/office/drawing/2014/main" id="{7552C415-F079-2F3D-B572-1FEC39B4751D}"/>
                    </a:ext>
                  </a:extLst>
                </p:cNvPr>
                <p:cNvSpPr/>
                <p:nvPr/>
              </p:nvSpPr>
              <p:spPr>
                <a:xfrm flipH="1">
                  <a:off x="7710160" y="2149486"/>
                  <a:ext cx="122964" cy="78700"/>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246;p35">
                  <a:extLst>
                    <a:ext uri="{FF2B5EF4-FFF2-40B4-BE49-F238E27FC236}">
                      <a16:creationId xmlns:a16="http://schemas.microsoft.com/office/drawing/2014/main" id="{9CAF7105-E7AC-45D9-3F25-124E337C5E9B}"/>
                    </a:ext>
                  </a:extLst>
                </p:cNvPr>
                <p:cNvSpPr/>
                <p:nvPr/>
              </p:nvSpPr>
              <p:spPr>
                <a:xfrm flipH="1">
                  <a:off x="7065054" y="1779935"/>
                  <a:ext cx="25387" cy="162412"/>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247;p35">
                  <a:extLst>
                    <a:ext uri="{FF2B5EF4-FFF2-40B4-BE49-F238E27FC236}">
                      <a16:creationId xmlns:a16="http://schemas.microsoft.com/office/drawing/2014/main" id="{93E15D82-6195-8FEE-0C1B-285449CE8B5F}"/>
                    </a:ext>
                  </a:extLst>
                </p:cNvPr>
                <p:cNvSpPr/>
                <p:nvPr/>
              </p:nvSpPr>
              <p:spPr>
                <a:xfrm flipH="1">
                  <a:off x="7083542" y="1779935"/>
                  <a:ext cx="22913" cy="105584"/>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248;p35">
                  <a:extLst>
                    <a:ext uri="{FF2B5EF4-FFF2-40B4-BE49-F238E27FC236}">
                      <a16:creationId xmlns:a16="http://schemas.microsoft.com/office/drawing/2014/main" id="{A312C348-DBE6-60E0-6E7E-73472FCABB15}"/>
                    </a:ext>
                  </a:extLst>
                </p:cNvPr>
                <p:cNvSpPr/>
                <p:nvPr/>
              </p:nvSpPr>
              <p:spPr>
                <a:xfrm flipH="1">
                  <a:off x="7086797" y="1845682"/>
                  <a:ext cx="52987" cy="26949"/>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249;p35">
                  <a:extLst>
                    <a:ext uri="{FF2B5EF4-FFF2-40B4-BE49-F238E27FC236}">
                      <a16:creationId xmlns:a16="http://schemas.microsoft.com/office/drawing/2014/main" id="{19EEA657-4A18-12D0-1338-EA608AEBEDE9}"/>
                    </a:ext>
                  </a:extLst>
                </p:cNvPr>
                <p:cNvSpPr/>
                <p:nvPr/>
              </p:nvSpPr>
              <p:spPr>
                <a:xfrm flipH="1">
                  <a:off x="7062841" y="1962074"/>
                  <a:ext cx="14516" cy="97382"/>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250;p35">
                  <a:extLst>
                    <a:ext uri="{FF2B5EF4-FFF2-40B4-BE49-F238E27FC236}">
                      <a16:creationId xmlns:a16="http://schemas.microsoft.com/office/drawing/2014/main" id="{E1936875-48D3-3164-9CA2-50FCCE70E85F}"/>
                    </a:ext>
                  </a:extLst>
                </p:cNvPr>
                <p:cNvSpPr/>
                <p:nvPr/>
              </p:nvSpPr>
              <p:spPr>
                <a:xfrm flipH="1">
                  <a:off x="7109710" y="1911625"/>
                  <a:ext cx="30725" cy="53183"/>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251;p35">
                  <a:extLst>
                    <a:ext uri="{FF2B5EF4-FFF2-40B4-BE49-F238E27FC236}">
                      <a16:creationId xmlns:a16="http://schemas.microsoft.com/office/drawing/2014/main" id="{67681F65-5640-3823-0E5C-BC6131B191C1}"/>
                    </a:ext>
                  </a:extLst>
                </p:cNvPr>
                <p:cNvSpPr/>
                <p:nvPr/>
              </p:nvSpPr>
              <p:spPr>
                <a:xfrm flipH="1">
                  <a:off x="7113095" y="1920348"/>
                  <a:ext cx="7811" cy="13605"/>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252;p35">
                  <a:extLst>
                    <a:ext uri="{FF2B5EF4-FFF2-40B4-BE49-F238E27FC236}">
                      <a16:creationId xmlns:a16="http://schemas.microsoft.com/office/drawing/2014/main" id="{0C8A26A2-32D7-C0A2-6EB6-257E672D6E8A}"/>
                    </a:ext>
                  </a:extLst>
                </p:cNvPr>
                <p:cNvSpPr/>
                <p:nvPr/>
              </p:nvSpPr>
              <p:spPr>
                <a:xfrm flipH="1">
                  <a:off x="7174052" y="1925434"/>
                  <a:ext cx="62387" cy="109231"/>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253;p35">
                  <a:extLst>
                    <a:ext uri="{FF2B5EF4-FFF2-40B4-BE49-F238E27FC236}">
                      <a16:creationId xmlns:a16="http://schemas.microsoft.com/office/drawing/2014/main" id="{A9F9A45E-9F95-F2A3-D507-F19E8571FF0B}"/>
                    </a:ext>
                  </a:extLst>
                </p:cNvPr>
                <p:cNvSpPr/>
                <p:nvPr/>
              </p:nvSpPr>
              <p:spPr>
                <a:xfrm>
                  <a:off x="7369813" y="2034668"/>
                  <a:ext cx="139800" cy="97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254;p35">
                  <a:extLst>
                    <a:ext uri="{FF2B5EF4-FFF2-40B4-BE49-F238E27FC236}">
                      <a16:creationId xmlns:a16="http://schemas.microsoft.com/office/drawing/2014/main" id="{4B9A9E03-A418-D209-C5EB-435288DF5F09}"/>
                    </a:ext>
                  </a:extLst>
                </p:cNvPr>
                <p:cNvSpPr/>
                <p:nvPr/>
              </p:nvSpPr>
              <p:spPr>
                <a:xfrm>
                  <a:off x="7069912" y="1988752"/>
                  <a:ext cx="105000" cy="73200"/>
                </a:xfrm>
                <a:prstGeom prst="ellipse">
                  <a:avLst/>
                </a:prstGeom>
                <a:solidFill>
                  <a:srgbClr val="DD837F">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255;p35">
                  <a:extLst>
                    <a:ext uri="{FF2B5EF4-FFF2-40B4-BE49-F238E27FC236}">
                      <a16:creationId xmlns:a16="http://schemas.microsoft.com/office/drawing/2014/main" id="{8E779278-0D1F-E5B8-5A73-7CE73B73719B}"/>
                    </a:ext>
                  </a:extLst>
                </p:cNvPr>
                <p:cNvGrpSpPr/>
                <p:nvPr/>
              </p:nvGrpSpPr>
              <p:grpSpPr>
                <a:xfrm>
                  <a:off x="7013343" y="1528289"/>
                  <a:ext cx="905397" cy="1418198"/>
                  <a:chOff x="6923175" y="1933949"/>
                  <a:chExt cx="793442" cy="1242834"/>
                </a:xfrm>
              </p:grpSpPr>
              <p:sp>
                <p:nvSpPr>
                  <p:cNvPr id="1045" name="Google Shape;1256;p35">
                    <a:extLst>
                      <a:ext uri="{FF2B5EF4-FFF2-40B4-BE49-F238E27FC236}">
                        <a16:creationId xmlns:a16="http://schemas.microsoft.com/office/drawing/2014/main" id="{8AAE42C8-76DD-42CA-1B2C-8EFEA61E7807}"/>
                      </a:ext>
                    </a:extLst>
                  </p:cNvPr>
                  <p:cNvSpPr/>
                  <p:nvPr/>
                </p:nvSpPr>
                <p:spPr>
                  <a:xfrm rot="-2696998">
                    <a:off x="7293202" y="1935809"/>
                    <a:ext cx="242891" cy="573181"/>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6" name="Google Shape;1257;p35">
                    <a:extLst>
                      <a:ext uri="{FF2B5EF4-FFF2-40B4-BE49-F238E27FC236}">
                        <a16:creationId xmlns:a16="http://schemas.microsoft.com/office/drawing/2014/main" id="{A8A4893E-C061-AAB1-BEA9-1073A55AD512}"/>
                      </a:ext>
                    </a:extLst>
                  </p:cNvPr>
                  <p:cNvGrpSpPr/>
                  <p:nvPr/>
                </p:nvGrpSpPr>
                <p:grpSpPr>
                  <a:xfrm>
                    <a:off x="6923175" y="1958437"/>
                    <a:ext cx="793442" cy="1218345"/>
                    <a:chOff x="6923175" y="1958437"/>
                    <a:chExt cx="793442" cy="1218345"/>
                  </a:xfrm>
                </p:grpSpPr>
                <p:sp>
                  <p:nvSpPr>
                    <p:cNvPr id="1047" name="Google Shape;1258;p35">
                      <a:extLst>
                        <a:ext uri="{FF2B5EF4-FFF2-40B4-BE49-F238E27FC236}">
                          <a16:creationId xmlns:a16="http://schemas.microsoft.com/office/drawing/2014/main" id="{E9702BBD-AA5D-A185-49F9-4FB88C98C24C}"/>
                        </a:ext>
                      </a:extLst>
                    </p:cNvPr>
                    <p:cNvSpPr/>
                    <p:nvPr/>
                  </p:nvSpPr>
                  <p:spPr>
                    <a:xfrm flipH="1">
                      <a:off x="6940923" y="1958437"/>
                      <a:ext cx="775695" cy="1218345"/>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259;p35">
                      <a:extLst>
                        <a:ext uri="{FF2B5EF4-FFF2-40B4-BE49-F238E27FC236}">
                          <a16:creationId xmlns:a16="http://schemas.microsoft.com/office/drawing/2014/main" id="{3E19E72A-51E6-EF58-60C4-62B4D2718871}"/>
                        </a:ext>
                      </a:extLst>
                    </p:cNvPr>
                    <p:cNvSpPr/>
                    <p:nvPr/>
                  </p:nvSpPr>
                  <p:spPr>
                    <a:xfrm>
                      <a:off x="7498619" y="2133475"/>
                      <a:ext cx="49650" cy="457100"/>
                    </a:xfrm>
                    <a:custGeom>
                      <a:avLst/>
                      <a:gdLst/>
                      <a:ahLst/>
                      <a:cxnLst/>
                      <a:rect l="l" t="t" r="r" b="b"/>
                      <a:pathLst>
                        <a:path w="1986" h="18284" extrusionOk="0">
                          <a:moveTo>
                            <a:pt x="421" y="0"/>
                          </a:moveTo>
                          <a:cubicBezTo>
                            <a:pt x="-1066" y="5933"/>
                            <a:pt x="1986" y="12167"/>
                            <a:pt x="1986" y="18284"/>
                          </a:cubicBezTo>
                        </a:path>
                      </a:pathLst>
                    </a:custGeom>
                    <a:noFill/>
                    <a:ln w="9525" cap="flat" cmpd="sng">
                      <a:solidFill>
                        <a:srgbClr val="8C5245"/>
                      </a:solidFill>
                      <a:prstDash val="solid"/>
                      <a:round/>
                      <a:headEnd type="none" w="med" len="med"/>
                      <a:tailEnd type="none" w="med" len="med"/>
                    </a:ln>
                  </p:spPr>
                  <p:txBody>
                    <a:bodyPr/>
                    <a:lstStyle/>
                    <a:p>
                      <a:endParaRPr lang="es-ES"/>
                    </a:p>
                  </p:txBody>
                </p:sp>
                <p:sp>
                  <p:nvSpPr>
                    <p:cNvPr id="1049" name="Google Shape;1260;p35">
                      <a:extLst>
                        <a:ext uri="{FF2B5EF4-FFF2-40B4-BE49-F238E27FC236}">
                          <a16:creationId xmlns:a16="http://schemas.microsoft.com/office/drawing/2014/main" id="{3EBFA623-AC9D-336F-0F5E-7270BAB32D4A}"/>
                        </a:ext>
                      </a:extLst>
                    </p:cNvPr>
                    <p:cNvSpPr/>
                    <p:nvPr/>
                  </p:nvSpPr>
                  <p:spPr>
                    <a:xfrm>
                      <a:off x="7556950" y="2674900"/>
                      <a:ext cx="52900" cy="455300"/>
                    </a:xfrm>
                    <a:custGeom>
                      <a:avLst/>
                      <a:gdLst/>
                      <a:ahLst/>
                      <a:cxnLst/>
                      <a:rect l="l" t="t" r="r" b="b"/>
                      <a:pathLst>
                        <a:path w="2116" h="18212" extrusionOk="0">
                          <a:moveTo>
                            <a:pt x="0" y="0"/>
                          </a:moveTo>
                          <a:cubicBezTo>
                            <a:pt x="1480" y="5907"/>
                            <a:pt x="3030" y="12339"/>
                            <a:pt x="1423" y="18212"/>
                          </a:cubicBezTo>
                        </a:path>
                      </a:pathLst>
                    </a:custGeom>
                    <a:noFill/>
                    <a:ln w="9525" cap="flat" cmpd="sng">
                      <a:solidFill>
                        <a:srgbClr val="8C5245"/>
                      </a:solidFill>
                      <a:prstDash val="solid"/>
                      <a:round/>
                      <a:headEnd type="none" w="med" len="med"/>
                      <a:tailEnd type="none" w="med" len="med"/>
                    </a:ln>
                  </p:spPr>
                  <p:txBody>
                    <a:bodyPr/>
                    <a:lstStyle/>
                    <a:p>
                      <a:endParaRPr lang="es-ES"/>
                    </a:p>
                  </p:txBody>
                </p:sp>
                <p:sp>
                  <p:nvSpPr>
                    <p:cNvPr id="1050" name="Google Shape;1261;p35">
                      <a:extLst>
                        <a:ext uri="{FF2B5EF4-FFF2-40B4-BE49-F238E27FC236}">
                          <a16:creationId xmlns:a16="http://schemas.microsoft.com/office/drawing/2014/main" id="{32D8BCC9-3035-4AB5-5750-D2AE7C569205}"/>
                        </a:ext>
                      </a:extLst>
                    </p:cNvPr>
                    <p:cNvSpPr/>
                    <p:nvPr/>
                  </p:nvSpPr>
                  <p:spPr>
                    <a:xfrm rot="2921729">
                      <a:off x="7034752" y="1940542"/>
                      <a:ext cx="95446" cy="341119"/>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262;p35">
                      <a:extLst>
                        <a:ext uri="{FF2B5EF4-FFF2-40B4-BE49-F238E27FC236}">
                          <a16:creationId xmlns:a16="http://schemas.microsoft.com/office/drawing/2014/main" id="{4D965494-58BA-E260-6213-0FC301C15D55}"/>
                        </a:ext>
                      </a:extLst>
                    </p:cNvPr>
                    <p:cNvSpPr/>
                    <p:nvPr/>
                  </p:nvSpPr>
                  <p:spPr>
                    <a:xfrm>
                      <a:off x="6993175" y="2010775"/>
                      <a:ext cx="188525" cy="126275"/>
                    </a:xfrm>
                    <a:custGeom>
                      <a:avLst/>
                      <a:gdLst/>
                      <a:ahLst/>
                      <a:cxnLst/>
                      <a:rect l="l" t="t" r="r" b="b"/>
                      <a:pathLst>
                        <a:path w="7541" h="5051" extrusionOk="0">
                          <a:moveTo>
                            <a:pt x="7541" y="0"/>
                          </a:moveTo>
                          <a:cubicBezTo>
                            <a:pt x="4697" y="1032"/>
                            <a:pt x="540" y="2074"/>
                            <a:pt x="0" y="5051"/>
                          </a:cubicBezTo>
                        </a:path>
                      </a:pathLst>
                    </a:custGeom>
                    <a:noFill/>
                    <a:ln w="9525" cap="flat" cmpd="sng">
                      <a:solidFill>
                        <a:srgbClr val="8C5245"/>
                      </a:solidFill>
                      <a:prstDash val="solid"/>
                      <a:round/>
                      <a:headEnd type="none" w="med" len="med"/>
                      <a:tailEnd type="none" w="med" len="med"/>
                    </a:ln>
                  </p:spPr>
                  <p:txBody>
                    <a:bodyPr/>
                    <a:lstStyle/>
                    <a:p>
                      <a:endParaRPr lang="es-ES"/>
                    </a:p>
                  </p:txBody>
                </p:sp>
              </p:grpSp>
            </p:grpSp>
          </p:grpSp>
        </p:grpSp>
      </p:grpSp>
      <p:sp>
        <p:nvSpPr>
          <p:cNvPr id="1083" name="Google Shape;772;p29">
            <a:extLst>
              <a:ext uri="{FF2B5EF4-FFF2-40B4-BE49-F238E27FC236}">
                <a16:creationId xmlns:a16="http://schemas.microsoft.com/office/drawing/2014/main" id="{650DB753-AC24-F2A5-50F3-53D74F8C9A0C}"/>
              </a:ext>
            </a:extLst>
          </p:cNvPr>
          <p:cNvSpPr txBox="1">
            <a:spLocks/>
          </p:cNvSpPr>
          <p:nvPr/>
        </p:nvSpPr>
        <p:spPr>
          <a:xfrm rot="16200000">
            <a:off x="-467571" y="2324905"/>
            <a:ext cx="2843394" cy="57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7C3E"/>
              </a:buClr>
              <a:buSzPts val="7200"/>
              <a:buFont typeface="Denk One"/>
              <a:buNone/>
              <a:defRPr sz="7200" b="0" i="0" u="none" strike="noStrike" cap="none">
                <a:solidFill>
                  <a:srgbClr val="FF7C3E"/>
                </a:solidFill>
                <a:latin typeface="Denk One"/>
                <a:ea typeface="Denk One"/>
                <a:cs typeface="Denk One"/>
                <a:sym typeface="Denk One"/>
              </a:defRPr>
            </a:lvl1pPr>
            <a:lvl2pPr marR="0" lvl="1"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FF7C3E"/>
              </a:buClr>
              <a:buSzPts val="3600"/>
              <a:buFont typeface="Fira Sans Extra Condensed"/>
              <a:buNone/>
              <a:defRPr sz="3600" b="0" i="0" u="none" strike="noStrike" cap="none">
                <a:solidFill>
                  <a:srgbClr val="FF7C3E"/>
                </a:solidFill>
                <a:latin typeface="Fira Sans Extra Condensed"/>
                <a:ea typeface="Fira Sans Extra Condensed"/>
                <a:cs typeface="Fira Sans Extra Condensed"/>
                <a:sym typeface="Fira Sans Extra Condensed"/>
              </a:defRPr>
            </a:lvl9pPr>
          </a:lstStyle>
          <a:p>
            <a:pPr>
              <a:buClr>
                <a:schemeClr val="dk1"/>
              </a:buClr>
              <a:buSzPts val="1100"/>
              <a:buFont typeface="Arial"/>
              <a:buNone/>
            </a:pPr>
            <a:r>
              <a:rPr lang="es-MX" sz="2400" dirty="0"/>
              <a:t>R</a:t>
            </a:r>
            <a:r>
              <a:rPr lang="es-ES" sz="2400" dirty="0"/>
              <a:t>ECOMENDACIONES</a:t>
            </a:r>
          </a:p>
        </p:txBody>
      </p:sp>
      <p:sp>
        <p:nvSpPr>
          <p:cNvPr id="1084" name="Google Shape;771;p29">
            <a:extLst>
              <a:ext uri="{FF2B5EF4-FFF2-40B4-BE49-F238E27FC236}">
                <a16:creationId xmlns:a16="http://schemas.microsoft.com/office/drawing/2014/main" id="{EDCBA065-086B-7181-F70D-B8871B32B400}"/>
              </a:ext>
            </a:extLst>
          </p:cNvPr>
          <p:cNvSpPr txBox="1">
            <a:spLocks/>
          </p:cNvSpPr>
          <p:nvPr/>
        </p:nvSpPr>
        <p:spPr>
          <a:xfrm>
            <a:off x="1696879" y="944665"/>
            <a:ext cx="3032894" cy="57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MX" dirty="0">
                <a:solidFill>
                  <a:srgbClr val="434343"/>
                </a:solidFill>
                <a:latin typeface="Barlow Semi Condensed Light"/>
                <a:sym typeface="Barlow Semi Condensed Light"/>
              </a:rPr>
              <a:t>Generar en el aula espacios de escucha activa y de orientación con estrategias para la regulación y expresión de sus emociones, así como la reorientación de estrategias cognitivas que le permitan alcanzar sus metas. </a:t>
            </a:r>
          </a:p>
          <a:p>
            <a:pPr algn="r"/>
            <a:r>
              <a:rPr lang="es-MX" dirty="0">
                <a:solidFill>
                  <a:srgbClr val="434343"/>
                </a:solidFill>
                <a:latin typeface="Barlow Semi Condensed Light"/>
                <a:sym typeface="Barlow Semi Condensed Light"/>
              </a:rPr>
              <a:t>Para consulta de materiales referentes a Habilidades Socioemocionales: </a:t>
            </a:r>
          </a:p>
          <a:p>
            <a:pPr algn="r"/>
            <a:endParaRPr lang="es-MX" dirty="0">
              <a:solidFill>
                <a:srgbClr val="434343"/>
              </a:solidFill>
              <a:latin typeface="Barlow Semi Condensed Light"/>
              <a:sym typeface="Barlow Semi Condensed Light"/>
            </a:endParaRPr>
          </a:p>
          <a:p>
            <a:pPr algn="ctr"/>
            <a:r>
              <a:rPr lang="es-MX" dirty="0">
                <a:solidFill>
                  <a:srgbClr val="0070C0"/>
                </a:solidFill>
                <a:latin typeface="Barlow Semi Condensed Light"/>
                <a:sym typeface="Barlow Semi Condensed Light"/>
              </a:rPr>
              <a:t>https://seggtogob.sharepoint.com/:f:/s/HSE-PrimariaySecundaria/EgrPH3PHsT1NlHLdm6O3FlUBPYlF3XvAyXsREOu5fEKpQw?e=0dbv6T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68" name="Google Shape;1068;p33"/>
          <p:cNvSpPr txBox="1">
            <a:spLocks noGrp="1"/>
          </p:cNvSpPr>
          <p:nvPr>
            <p:ph type="subTitle" idx="4294967295"/>
          </p:nvPr>
        </p:nvSpPr>
        <p:spPr>
          <a:xfrm flipH="1">
            <a:off x="635375" y="1616807"/>
            <a:ext cx="3757084"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Muestra, con dificultad, una actitud de cooperación, sin embargo, no logra terminar las tareas que le corresponden en un trabajo colaborativo en tiempo y forma.  Su habilidad para comunicarse de manera asertiva debe ser fortalecida.</a:t>
            </a:r>
          </a:p>
        </p:txBody>
      </p:sp>
      <p:sp>
        <p:nvSpPr>
          <p:cNvPr id="1070" name="Google Shape;1070;p33"/>
          <p:cNvSpPr txBox="1">
            <a:spLocks noGrp="1"/>
          </p:cNvSpPr>
          <p:nvPr>
            <p:ph type="subTitle" idx="5"/>
          </p:nvPr>
        </p:nvSpPr>
        <p:spPr>
          <a:xfrm flipH="1">
            <a:off x="838506" y="371357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Lleva a la práctica iniciativas que promueven el bienestar colectivo, integrando la diversidad de opiniones. Requiere fortalecer sus habilidades para comunicarse de manera clara y respetuosa. </a:t>
            </a:r>
          </a:p>
        </p:txBody>
      </p:sp>
      <p:sp>
        <p:nvSpPr>
          <p:cNvPr id="1071" name="Google Shape;1071;p33"/>
          <p:cNvSpPr txBox="1">
            <a:spLocks noGrp="1"/>
          </p:cNvSpPr>
          <p:nvPr>
            <p:ph type="subTitle" idx="6"/>
          </p:nvPr>
        </p:nvSpPr>
        <p:spPr>
          <a:xfrm flipH="1">
            <a:off x="838506" y="325017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INTERMEDIO</a:t>
            </a:r>
            <a:endParaRPr dirty="0"/>
          </a:p>
        </p:txBody>
      </p:sp>
      <p:sp>
        <p:nvSpPr>
          <p:cNvPr id="1074" name="Google Shape;1074;p33"/>
          <p:cNvSpPr txBox="1">
            <a:spLocks noGrp="1"/>
          </p:cNvSpPr>
          <p:nvPr>
            <p:ph type="subTitle" idx="7"/>
          </p:nvPr>
        </p:nvSpPr>
        <p:spPr>
          <a:xfrm flipH="1">
            <a:off x="5323414" y="3576680"/>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MX" dirty="0"/>
              <a:t>Logra una comunicación fluida al exponer sus argumentos. Comprende la importancia del trabajo en equipo, por lo cual cumple sus compromisos en el mismo, por su impacto en el bienestar colectivo.</a:t>
            </a:r>
          </a:p>
        </p:txBody>
      </p:sp>
      <p:sp>
        <p:nvSpPr>
          <p:cNvPr id="1075" name="Google Shape;1075;p33"/>
          <p:cNvSpPr txBox="1">
            <a:spLocks noGrp="1"/>
          </p:cNvSpPr>
          <p:nvPr>
            <p:ph type="subTitle" idx="8"/>
          </p:nvPr>
        </p:nvSpPr>
        <p:spPr>
          <a:xfrm flipH="1">
            <a:off x="5258100" y="3255876"/>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AVANZADO</a:t>
            </a:r>
            <a:endParaRPr dirty="0"/>
          </a:p>
        </p:txBody>
      </p:sp>
      <p:sp>
        <p:nvSpPr>
          <p:cNvPr id="3" name="Título 2">
            <a:extLst>
              <a:ext uri="{FF2B5EF4-FFF2-40B4-BE49-F238E27FC236}">
                <a16:creationId xmlns:a16="http://schemas.microsoft.com/office/drawing/2014/main" id="{56E5BE96-7F41-FBDA-68B0-EC989F9843B4}"/>
              </a:ext>
            </a:extLst>
          </p:cNvPr>
          <p:cNvSpPr>
            <a:spLocks noGrp="1"/>
          </p:cNvSpPr>
          <p:nvPr>
            <p:ph type="ctrTitle" idx="4294967295"/>
          </p:nvPr>
        </p:nvSpPr>
        <p:spPr>
          <a:xfrm>
            <a:off x="1590750" y="436576"/>
            <a:ext cx="5118600" cy="591000"/>
          </a:xfrm>
        </p:spPr>
        <p:txBody>
          <a:bodyPr/>
          <a:lstStyle/>
          <a:p>
            <a:r>
              <a:rPr lang="es" dirty="0"/>
              <a:t>COLABORACIÓN</a:t>
            </a:r>
            <a:endParaRPr lang="es-ES" dirty="0"/>
          </a:p>
        </p:txBody>
      </p:sp>
      <p:sp>
        <p:nvSpPr>
          <p:cNvPr id="4" name="Google Shape;1071;p33">
            <a:extLst>
              <a:ext uri="{FF2B5EF4-FFF2-40B4-BE49-F238E27FC236}">
                <a16:creationId xmlns:a16="http://schemas.microsoft.com/office/drawing/2014/main" id="{3AED12B9-1669-ABDD-21B4-57C49F1D9FF2}"/>
              </a:ext>
            </a:extLst>
          </p:cNvPr>
          <p:cNvSpPr txBox="1">
            <a:spLocks/>
          </p:cNvSpPr>
          <p:nvPr/>
        </p:nvSpPr>
        <p:spPr>
          <a:xfrm flipH="1">
            <a:off x="814840"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INICIAL</a:t>
            </a:r>
          </a:p>
        </p:txBody>
      </p:sp>
      <p:sp>
        <p:nvSpPr>
          <p:cNvPr id="6" name="Google Shape;568;p25">
            <a:extLst>
              <a:ext uri="{FF2B5EF4-FFF2-40B4-BE49-F238E27FC236}">
                <a16:creationId xmlns:a16="http://schemas.microsoft.com/office/drawing/2014/main" id="{C95614E4-F4CE-0855-E8C9-85C49BA05A19}"/>
              </a:ext>
            </a:extLst>
          </p:cNvPr>
          <p:cNvSpPr txBox="1">
            <a:spLocks/>
          </p:cNvSpPr>
          <p:nvPr/>
        </p:nvSpPr>
        <p:spPr>
          <a:xfrm>
            <a:off x="176335" y="402431"/>
            <a:ext cx="2667000"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FF7C3E"/>
              </a:buClr>
              <a:buSzPts val="7200"/>
            </a:pPr>
            <a:r>
              <a:rPr lang="es" sz="9600" dirty="0">
                <a:solidFill>
                  <a:srgbClr val="FF7C3E"/>
                </a:solidFill>
                <a:latin typeface="Denk One"/>
                <a:cs typeface="Denk One"/>
                <a:sym typeface="Denk One"/>
              </a:rPr>
              <a:t>04</a:t>
            </a:r>
          </a:p>
        </p:txBody>
      </p:sp>
      <p:sp>
        <p:nvSpPr>
          <p:cNvPr id="1172" name="Google Shape;1068;p33">
            <a:extLst>
              <a:ext uri="{FF2B5EF4-FFF2-40B4-BE49-F238E27FC236}">
                <a16:creationId xmlns:a16="http://schemas.microsoft.com/office/drawing/2014/main" id="{E2FD68AF-7053-3067-A178-7FC3C8B2596E}"/>
              </a:ext>
            </a:extLst>
          </p:cNvPr>
          <p:cNvSpPr txBox="1">
            <a:spLocks/>
          </p:cNvSpPr>
          <p:nvPr/>
        </p:nvSpPr>
        <p:spPr>
          <a:xfrm flipH="1">
            <a:off x="4970308" y="1616807"/>
            <a:ext cx="3757084" cy="57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1pPr>
            <a:lvl2pPr marL="914400" marR="0" lvl="1"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2pPr>
            <a:lvl3pPr marL="1371600" marR="0" lvl="2"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3pPr>
            <a:lvl4pPr marL="1828800" marR="0" lvl="3"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4pPr>
            <a:lvl5pPr marL="2286000" marR="0" lvl="4"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5pPr>
            <a:lvl6pPr marL="2743200" marR="0" lvl="5"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6pPr>
            <a:lvl7pPr marL="3200400" marR="0" lvl="6"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7pPr>
            <a:lvl8pPr marL="3657600" marR="0" lvl="7" indent="-304800" algn="l" rtl="0">
              <a:lnSpc>
                <a:spcPct val="115000"/>
              </a:lnSpc>
              <a:spcBef>
                <a:spcPts val="1600"/>
              </a:spcBef>
              <a:spcAft>
                <a:spcPts val="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8pPr>
            <a:lvl9pPr marL="4114800" marR="0" lvl="8" indent="-304800" algn="l" rtl="0">
              <a:lnSpc>
                <a:spcPct val="115000"/>
              </a:lnSpc>
              <a:spcBef>
                <a:spcPts val="1600"/>
              </a:spcBef>
              <a:spcAft>
                <a:spcPts val="1600"/>
              </a:spcAft>
              <a:buClr>
                <a:srgbClr val="434343"/>
              </a:buClr>
              <a:buSzPts val="1200"/>
              <a:buFont typeface="Barlow Semi Condensed Light"/>
              <a:buChar char="■"/>
              <a:defRPr sz="1200" b="0" i="0" u="none" strike="noStrike" cap="none">
                <a:solidFill>
                  <a:srgbClr val="434343"/>
                </a:solidFill>
                <a:latin typeface="Barlow Semi Condensed Light"/>
                <a:ea typeface="Barlow Semi Condensed Light"/>
                <a:cs typeface="Barlow Semi Condensed Light"/>
                <a:sym typeface="Barlow Semi Condensed Light"/>
              </a:defRPr>
            </a:lvl9pPr>
          </a:lstStyle>
          <a:p>
            <a:pPr marL="0" indent="0" algn="ctr">
              <a:buFont typeface="Barlow Semi Condensed Light"/>
              <a:buNone/>
            </a:pPr>
            <a:r>
              <a:rPr lang="es-MX" dirty="0"/>
              <a:t>Trabaja de manera colaborativa, cuando muestra dificultad para reconocer e integrar las ideas de los demás que no sean afines a las propias.</a:t>
            </a:r>
          </a:p>
        </p:txBody>
      </p:sp>
      <p:sp>
        <p:nvSpPr>
          <p:cNvPr id="1173" name="Google Shape;1071;p33">
            <a:extLst>
              <a:ext uri="{FF2B5EF4-FFF2-40B4-BE49-F238E27FC236}">
                <a16:creationId xmlns:a16="http://schemas.microsoft.com/office/drawing/2014/main" id="{85052970-9997-EA09-751F-ECE51151800A}"/>
              </a:ext>
            </a:extLst>
          </p:cNvPr>
          <p:cNvSpPr txBox="1">
            <a:spLocks/>
          </p:cNvSpPr>
          <p:nvPr/>
        </p:nvSpPr>
        <p:spPr>
          <a:xfrm flipH="1">
            <a:off x="5192107" y="1280620"/>
            <a:ext cx="3181500" cy="39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1pPr>
            <a:lvl2pPr marL="914400" marR="0" lvl="1"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2pPr>
            <a:lvl3pPr marL="1371600" marR="0" lvl="2"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3pPr>
            <a:lvl4pPr marL="1828800" marR="0" lvl="3"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4pPr>
            <a:lvl5pPr marL="2286000" marR="0" lvl="4"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5pPr>
            <a:lvl6pPr marL="2743200" marR="0" lvl="5"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6pPr>
            <a:lvl7pPr marL="3200400" marR="0" lvl="6"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7pPr>
            <a:lvl8pPr marL="3657600" marR="0" lvl="7"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8pPr>
            <a:lvl9pPr marL="4114800" marR="0" lvl="8" indent="-304800" algn="ctr" rtl="0">
              <a:lnSpc>
                <a:spcPct val="100000"/>
              </a:lnSpc>
              <a:spcBef>
                <a:spcPts val="0"/>
              </a:spcBef>
              <a:spcAft>
                <a:spcPts val="0"/>
              </a:spcAft>
              <a:buClr>
                <a:srgbClr val="FF7C3E"/>
              </a:buClr>
              <a:buSzPts val="1400"/>
              <a:buFont typeface="Denk One"/>
              <a:buNone/>
              <a:defRPr sz="1400" b="0" i="0" u="none" strike="noStrike" cap="none">
                <a:solidFill>
                  <a:srgbClr val="FF7C3E"/>
                </a:solidFill>
                <a:latin typeface="Denk One"/>
                <a:ea typeface="Denk One"/>
                <a:cs typeface="Denk One"/>
                <a:sym typeface="Denk One"/>
              </a:defRPr>
            </a:lvl9pPr>
          </a:lstStyle>
          <a:p>
            <a:pPr marL="0" indent="0"/>
            <a:r>
              <a:rPr lang="es-ES" dirty="0"/>
              <a:t>BÁSICO</a:t>
            </a:r>
          </a:p>
        </p:txBody>
      </p:sp>
      <p:pic>
        <p:nvPicPr>
          <p:cNvPr id="7" name="Imagen 6" descr="Dibujo animado de un personaje animado&#10;&#10;Descripción generada automáticamente con confianza baja">
            <a:extLst>
              <a:ext uri="{FF2B5EF4-FFF2-40B4-BE49-F238E27FC236}">
                <a16:creationId xmlns:a16="http://schemas.microsoft.com/office/drawing/2014/main" id="{5FDDF73F-E450-BEDF-2271-33C66DAB20FB}"/>
              </a:ext>
            </a:extLst>
          </p:cNvPr>
          <p:cNvPicPr>
            <a:picLocks noChangeAspect="1"/>
          </p:cNvPicPr>
          <p:nvPr/>
        </p:nvPicPr>
        <p:blipFill>
          <a:blip r:embed="rId3"/>
          <a:stretch>
            <a:fillRect/>
          </a:stretch>
        </p:blipFill>
        <p:spPr>
          <a:xfrm>
            <a:off x="4020006" y="-9760"/>
            <a:ext cx="1949523" cy="1225078"/>
          </a:xfrm>
          <a:prstGeom prst="rect">
            <a:avLst/>
          </a:prstGeom>
        </p:spPr>
      </p:pic>
    </p:spTree>
    <p:extLst>
      <p:ext uri="{BB962C8B-B14F-4D97-AF65-F5344CB8AC3E}">
        <p14:creationId xmlns:p14="http://schemas.microsoft.com/office/powerpoint/2010/main" val="4216092862"/>
      </p:ext>
    </p:extLst>
  </p:cSld>
  <p:clrMapOvr>
    <a:masterClrMapping/>
  </p:clrMapOvr>
</p:sld>
</file>

<file path=ppt/theme/theme1.xml><?xml version="1.0" encoding="utf-8"?>
<a:theme xmlns:a="http://schemas.openxmlformats.org/drawingml/2006/main" name="Language School Newsletter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iki Page" ma:contentTypeID="0x01010800799DE1D6DB43E249B12F958172AE3921" ma:contentTypeVersion="1" ma:contentTypeDescription="Create a new wiki page." ma:contentTypeScope="" ma:versionID="7ad4696a4a2bb157a6b833b1d610ef42">
  <xsd:schema xmlns:xsd="http://www.w3.org/2001/XMLSchema" xmlns:xs="http://www.w3.org/2001/XMLSchema" xmlns:p="http://schemas.microsoft.com/office/2006/metadata/properties" xmlns:ns1="http://schemas.microsoft.com/sharepoint/v3" xmlns:ns2="60dbeee6-a052-4172-9e67-262058fd5bd1" targetNamespace="http://schemas.microsoft.com/office/2006/metadata/properties" ma:root="true" ma:fieldsID="c5a037522e896259aa511cdfbab8318f" ns1:_="" ns2:_="">
    <xsd:import namespace="http://schemas.microsoft.com/sharepoint/v3"/>
    <xsd:import namespace="60dbeee6-a052-4172-9e67-262058fd5bd1"/>
    <xsd:element name="properties">
      <xsd:complexType>
        <xsd:sequence>
          <xsd:element name="documentManagement">
            <xsd:complexType>
              <xsd:all>
                <xsd:element ref="ns1:WikiFiel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beee6-a052-4172-9e67-262058fd5b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WikiEditForm</Display>
  <Edit>WikiEditForm</Edit>
  <New>WikiEditForm</New>
</FormTemplates>
</file>

<file path=customXml/item3.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Props1.xml><?xml version="1.0" encoding="utf-8"?>
<ds:datastoreItem xmlns:ds="http://schemas.openxmlformats.org/officeDocument/2006/customXml" ds:itemID="{504213C3-0F78-411F-BDBA-98512D04C327}"/>
</file>

<file path=customXml/itemProps2.xml><?xml version="1.0" encoding="utf-8"?>
<ds:datastoreItem xmlns:ds="http://schemas.openxmlformats.org/officeDocument/2006/customXml" ds:itemID="{4231B79E-DE98-4015-BB9E-6D5AF9375073}"/>
</file>

<file path=customXml/itemProps3.xml><?xml version="1.0" encoding="utf-8"?>
<ds:datastoreItem xmlns:ds="http://schemas.openxmlformats.org/officeDocument/2006/customXml" ds:itemID="{430C1C99-6F16-4E5F-8572-34BA802DC729}"/>
</file>

<file path=docProps/app.xml><?xml version="1.0" encoding="utf-8"?>
<Properties xmlns="http://schemas.openxmlformats.org/officeDocument/2006/extended-properties" xmlns:vt="http://schemas.openxmlformats.org/officeDocument/2006/docPropsVTypes">
  <TotalTime>80</TotalTime>
  <Words>1100</Words>
  <Application>Microsoft Office PowerPoint</Application>
  <PresentationFormat>Presentación en pantalla (16:9)</PresentationFormat>
  <Paragraphs>107</Paragraphs>
  <Slides>13</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Barlow</vt:lpstr>
      <vt:lpstr>Barlow Condensed</vt:lpstr>
      <vt:lpstr>Aptos Display</vt:lpstr>
      <vt:lpstr>Denk One</vt:lpstr>
      <vt:lpstr>Arial</vt:lpstr>
      <vt:lpstr>Fira Sans Extra Condensed</vt:lpstr>
      <vt:lpstr>Barlow Semi Condensed Light</vt:lpstr>
      <vt:lpstr>Anton</vt:lpstr>
      <vt:lpstr>Barlow Semi Condensed</vt:lpstr>
      <vt:lpstr>Language School Newsletter By Slidesgo</vt:lpstr>
      <vt:lpstr>Descriptores</vt:lpstr>
      <vt:lpstr>DIMENSIONES</vt:lpstr>
      <vt:lpstr>AUTOCONOCIMIENTO</vt:lpstr>
      <vt:lpstr>AUTOCONOCIMIENTO</vt:lpstr>
      <vt:lpstr>AUTONOMÍA</vt:lpstr>
      <vt:lpstr>AUTONOMÍA</vt:lpstr>
      <vt:lpstr>AUTOREGULACIÓN</vt:lpstr>
      <vt:lpstr>AUTOREGULACIÓN</vt:lpstr>
      <vt:lpstr>COLABORACIÓN</vt:lpstr>
      <vt:lpstr>04</vt:lpstr>
      <vt:lpstr>EMPATÍA</vt:lpstr>
      <vt:lpstr>05</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Rosa Isabel Magadan Vega</dc:creator>
  <cp:lastModifiedBy>Rosa Isabel Magadan Vega</cp:lastModifiedBy>
  <cp:revision>7</cp:revision>
  <dcterms:modified xsi:type="dcterms:W3CDTF">2025-09-10T14:45:34Z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0x01010800799DE1D6DB43E249B12F958172AE3921</vt:lpwstr>
  </property>
</Properties>
</file>