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ngesInfos/changesInfo1.xml" ContentType="application/vnd.ms-powerpoint.changesinfo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6" r:id="rId1"/>
    <p:sldMasterId id="2147483699" r:id="rId2"/>
  </p:sldMasterIdLst>
  <p:notesMasterIdLst>
    <p:notesMasterId r:id="rId52"/>
  </p:notesMasterIdLst>
  <p:handoutMasterIdLst>
    <p:handoutMasterId r:id="rId53"/>
  </p:handoutMasterIdLst>
  <p:sldIdLst>
    <p:sldId id="258" r:id="rId3"/>
    <p:sldId id="1214" r:id="rId4"/>
    <p:sldId id="262" r:id="rId5"/>
    <p:sldId id="1226" r:id="rId6"/>
    <p:sldId id="282" r:id="rId7"/>
    <p:sldId id="287" r:id="rId8"/>
    <p:sldId id="1254" r:id="rId9"/>
    <p:sldId id="1250" r:id="rId10"/>
    <p:sldId id="1252" r:id="rId11"/>
    <p:sldId id="1251" r:id="rId12"/>
    <p:sldId id="1255" r:id="rId13"/>
    <p:sldId id="1244" r:id="rId14"/>
    <p:sldId id="264" r:id="rId15"/>
    <p:sldId id="281" r:id="rId16"/>
    <p:sldId id="1227" r:id="rId17"/>
    <p:sldId id="266" r:id="rId18"/>
    <p:sldId id="267" r:id="rId19"/>
    <p:sldId id="323" r:id="rId20"/>
    <p:sldId id="317" r:id="rId21"/>
    <p:sldId id="268" r:id="rId22"/>
    <p:sldId id="316" r:id="rId23"/>
    <p:sldId id="273" r:id="rId24"/>
    <p:sldId id="278" r:id="rId25"/>
    <p:sldId id="277" r:id="rId26"/>
    <p:sldId id="276" r:id="rId27"/>
    <p:sldId id="318" r:id="rId28"/>
    <p:sldId id="280" r:id="rId29"/>
    <p:sldId id="324" r:id="rId30"/>
    <p:sldId id="319" r:id="rId31"/>
    <p:sldId id="279" r:id="rId32"/>
    <p:sldId id="1253" r:id="rId33"/>
    <p:sldId id="1249" r:id="rId34"/>
    <p:sldId id="1229" r:id="rId35"/>
    <p:sldId id="1235" r:id="rId36"/>
    <p:sldId id="1230" r:id="rId37"/>
    <p:sldId id="1233" r:id="rId38"/>
    <p:sldId id="1232" r:id="rId39"/>
    <p:sldId id="1236" r:id="rId40"/>
    <p:sldId id="1237" r:id="rId41"/>
    <p:sldId id="1238" r:id="rId42"/>
    <p:sldId id="1239" r:id="rId43"/>
    <p:sldId id="1240" r:id="rId44"/>
    <p:sldId id="1241" r:id="rId45"/>
    <p:sldId id="1242" r:id="rId46"/>
    <p:sldId id="1246" r:id="rId47"/>
    <p:sldId id="1247" r:id="rId48"/>
    <p:sldId id="1243" r:id="rId49"/>
    <p:sldId id="1245" r:id="rId50"/>
    <p:sldId id="32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33AE9-6019-B37A-5C3A-735483495E7F}" name="DEPyPE" initials="DEPyPE" userId="DEPyP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7F7F8"/>
    <a:srgbClr val="FFFFFF"/>
    <a:srgbClr val="CBC5FF"/>
    <a:srgbClr val="00558C"/>
    <a:srgbClr val="44B3E1"/>
    <a:srgbClr val="6E5FFF"/>
    <a:srgbClr val="0066FF"/>
    <a:srgbClr val="FFEDB3"/>
    <a:srgbClr val="C1F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4448E-A717-48DB-8DCE-B3238B0ECC22}" v="6" dt="2026-05-13T00:49:30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aul Uribe Garcia" userId="4ce35271-ec2d-4cac-b885-5b35079fb68e" providerId="ADAL" clId="{2AF45019-320D-4595-8D5B-93DC38778903}"/>
    <pc:docChg chg="undo custSel addSld delSld modSld">
      <pc:chgData name="David Raul Uribe Garcia" userId="4ce35271-ec2d-4cac-b885-5b35079fb68e" providerId="ADAL" clId="{2AF45019-320D-4595-8D5B-93DC38778903}" dt="2026-05-13T03:04:52.248" v="65" actId="478"/>
      <pc:docMkLst>
        <pc:docMk/>
      </pc:docMkLst>
      <pc:sldChg chg="del">
        <pc:chgData name="David Raul Uribe Garcia" userId="4ce35271-ec2d-4cac-b885-5b35079fb68e" providerId="ADAL" clId="{2AF45019-320D-4595-8D5B-93DC38778903}" dt="2026-05-13T00:38:16.762" v="17" actId="47"/>
        <pc:sldMkLst>
          <pc:docMk/>
          <pc:sldMk cId="4001380595" sldId="265"/>
        </pc:sldMkLst>
      </pc:sldChg>
      <pc:sldChg chg="addSp delSp modSp mod">
        <pc:chgData name="David Raul Uribe Garcia" userId="4ce35271-ec2d-4cac-b885-5b35079fb68e" providerId="ADAL" clId="{2AF45019-320D-4595-8D5B-93DC38778903}" dt="2026-05-13T00:49:30.702" v="64" actId="164"/>
        <pc:sldMkLst>
          <pc:docMk/>
          <pc:sldMk cId="823541624" sldId="1227"/>
        </pc:sldMkLst>
        <pc:spChg chg="del">
          <ac:chgData name="David Raul Uribe Garcia" userId="4ce35271-ec2d-4cac-b885-5b35079fb68e" providerId="ADAL" clId="{2AF45019-320D-4595-8D5B-93DC38778903}" dt="2026-05-13T00:38:28.321" v="19" actId="478"/>
          <ac:spMkLst>
            <pc:docMk/>
            <pc:sldMk cId="823541624" sldId="1227"/>
            <ac:spMk id="3" creationId="{4CC779E6-4084-C67B-3477-3BE8FB0268DE}"/>
          </ac:spMkLst>
        </pc:spChg>
        <pc:spChg chg="add mod">
          <ac:chgData name="David Raul Uribe Garcia" userId="4ce35271-ec2d-4cac-b885-5b35079fb68e" providerId="ADAL" clId="{2AF45019-320D-4595-8D5B-93DC38778903}" dt="2026-05-13T00:49:30.702" v="64" actId="164"/>
          <ac:spMkLst>
            <pc:docMk/>
            <pc:sldMk cId="823541624" sldId="1227"/>
            <ac:spMk id="12" creationId="{0DD89725-DB6A-539B-956D-E979372E9152}"/>
          </ac:spMkLst>
        </pc:spChg>
        <pc:grpChg chg="add mod">
          <ac:chgData name="David Raul Uribe Garcia" userId="4ce35271-ec2d-4cac-b885-5b35079fb68e" providerId="ADAL" clId="{2AF45019-320D-4595-8D5B-93DC38778903}" dt="2026-05-13T00:49:30.702" v="64" actId="164"/>
          <ac:grpSpMkLst>
            <pc:docMk/>
            <pc:sldMk cId="823541624" sldId="1227"/>
            <ac:grpSpMk id="13" creationId="{FD3DA0BD-DF1F-5297-CBD1-06862A380431}"/>
          </ac:grpSpMkLst>
        </pc:grpChg>
        <pc:picChg chg="del">
          <ac:chgData name="David Raul Uribe Garcia" userId="4ce35271-ec2d-4cac-b885-5b35079fb68e" providerId="ADAL" clId="{2AF45019-320D-4595-8D5B-93DC38778903}" dt="2026-05-13T00:41:32.594" v="20" actId="478"/>
          <ac:picMkLst>
            <pc:docMk/>
            <pc:sldMk cId="823541624" sldId="1227"/>
            <ac:picMk id="4" creationId="{BDC4505E-F3D5-6DD6-0C87-3444ED304AC3}"/>
          </ac:picMkLst>
        </pc:picChg>
        <pc:picChg chg="del">
          <ac:chgData name="David Raul Uribe Garcia" userId="4ce35271-ec2d-4cac-b885-5b35079fb68e" providerId="ADAL" clId="{2AF45019-320D-4595-8D5B-93DC38778903}" dt="2026-05-13T00:38:26.345" v="18" actId="478"/>
          <ac:picMkLst>
            <pc:docMk/>
            <pc:sldMk cId="823541624" sldId="1227"/>
            <ac:picMk id="6" creationId="{9A15344E-628E-7F53-CC5B-65CBEC31C57C}"/>
          </ac:picMkLst>
        </pc:picChg>
        <pc:picChg chg="add del mod">
          <ac:chgData name="David Raul Uribe Garcia" userId="4ce35271-ec2d-4cac-b885-5b35079fb68e" providerId="ADAL" clId="{2AF45019-320D-4595-8D5B-93DC38778903}" dt="2026-05-13T00:44:52.907" v="23" actId="478"/>
          <ac:picMkLst>
            <pc:docMk/>
            <pc:sldMk cId="823541624" sldId="1227"/>
            <ac:picMk id="7" creationId="{8ED882F9-C2C4-4CD9-900F-A18447C54B8F}"/>
          </ac:picMkLst>
        </pc:picChg>
        <pc:picChg chg="add del">
          <ac:chgData name="David Raul Uribe Garcia" userId="4ce35271-ec2d-4cac-b885-5b35079fb68e" providerId="ADAL" clId="{2AF45019-320D-4595-8D5B-93DC38778903}" dt="2026-05-13T00:47:44.977" v="25" actId="22"/>
          <ac:picMkLst>
            <pc:docMk/>
            <pc:sldMk cId="823541624" sldId="1227"/>
            <ac:picMk id="9" creationId="{393D8F8E-03EE-F077-1F80-089DD0AF2D64}"/>
          </ac:picMkLst>
        </pc:picChg>
        <pc:picChg chg="add mod">
          <ac:chgData name="David Raul Uribe Garcia" userId="4ce35271-ec2d-4cac-b885-5b35079fb68e" providerId="ADAL" clId="{2AF45019-320D-4595-8D5B-93DC38778903}" dt="2026-05-13T00:49:30.702" v="64" actId="164"/>
          <ac:picMkLst>
            <pc:docMk/>
            <pc:sldMk cId="823541624" sldId="1227"/>
            <ac:picMk id="11" creationId="{2C7DE8DA-B2AD-AA63-DC10-562EB4127326}"/>
          </ac:picMkLst>
        </pc:picChg>
      </pc:sldChg>
      <pc:sldChg chg="addSp delSp modSp mod">
        <pc:chgData name="David Raul Uribe Garcia" userId="4ce35271-ec2d-4cac-b885-5b35079fb68e" providerId="ADAL" clId="{2AF45019-320D-4595-8D5B-93DC38778903}" dt="2026-05-13T00:38:10.946" v="16" actId="1076"/>
        <pc:sldMkLst>
          <pc:docMk/>
          <pc:sldMk cId="1714265689" sldId="1244"/>
        </pc:sldMkLst>
        <pc:spChg chg="add del mod">
          <ac:chgData name="David Raul Uribe Garcia" userId="4ce35271-ec2d-4cac-b885-5b35079fb68e" providerId="ADAL" clId="{2AF45019-320D-4595-8D5B-93DC38778903}" dt="2026-05-13T00:38:10.946" v="16" actId="1076"/>
          <ac:spMkLst>
            <pc:docMk/>
            <pc:sldMk cId="1714265689" sldId="1244"/>
            <ac:spMk id="8" creationId="{E235AEAA-D735-6303-13CE-F721F1FB3A45}"/>
          </ac:spMkLst>
        </pc:spChg>
      </pc:sldChg>
      <pc:sldChg chg="add del">
        <pc:chgData name="David Raul Uribe Garcia" userId="4ce35271-ec2d-4cac-b885-5b35079fb68e" providerId="ADAL" clId="{2AF45019-320D-4595-8D5B-93DC38778903}" dt="2026-05-13T00:37:16.568" v="8"/>
        <pc:sldMkLst>
          <pc:docMk/>
          <pc:sldMk cId="3501216319" sldId="1250"/>
        </pc:sldMkLst>
      </pc:sldChg>
      <pc:sldChg chg="add del">
        <pc:chgData name="David Raul Uribe Garcia" userId="4ce35271-ec2d-4cac-b885-5b35079fb68e" providerId="ADAL" clId="{2AF45019-320D-4595-8D5B-93DC38778903}" dt="2026-05-13T00:37:36.975" v="9"/>
        <pc:sldMkLst>
          <pc:docMk/>
          <pc:sldMk cId="2837192641" sldId="1251"/>
        </pc:sldMkLst>
      </pc:sldChg>
      <pc:sldChg chg="delSp modSp add del mod">
        <pc:chgData name="David Raul Uribe Garcia" userId="4ce35271-ec2d-4cac-b885-5b35079fb68e" providerId="ADAL" clId="{2AF45019-320D-4595-8D5B-93DC38778903}" dt="2026-05-13T00:37:16.568" v="8"/>
        <pc:sldMkLst>
          <pc:docMk/>
          <pc:sldMk cId="1656356922" sldId="1252"/>
        </pc:sldMkLst>
        <pc:spChg chg="del">
          <ac:chgData name="David Raul Uribe Garcia" userId="4ce35271-ec2d-4cac-b885-5b35079fb68e" providerId="ADAL" clId="{2AF45019-320D-4595-8D5B-93DC38778903}" dt="2026-05-13T00:36:52.132" v="4" actId="478"/>
          <ac:spMkLst>
            <pc:docMk/>
            <pc:sldMk cId="1656356922" sldId="1252"/>
            <ac:spMk id="10" creationId="{D4F50BC9-39E9-61F3-6326-FBFF181595DD}"/>
          </ac:spMkLst>
        </pc:spChg>
        <pc:spChg chg="del mod">
          <ac:chgData name="David Raul Uribe Garcia" userId="4ce35271-ec2d-4cac-b885-5b35079fb68e" providerId="ADAL" clId="{2AF45019-320D-4595-8D5B-93DC38778903}" dt="2026-05-13T00:36:50.419" v="3" actId="478"/>
          <ac:spMkLst>
            <pc:docMk/>
            <pc:sldMk cId="1656356922" sldId="1252"/>
            <ac:spMk id="11" creationId="{5728212B-ED7C-7000-CC4B-5BEFD8E5AABF}"/>
          </ac:spMkLst>
        </pc:spChg>
        <pc:picChg chg="del">
          <ac:chgData name="David Raul Uribe Garcia" userId="4ce35271-ec2d-4cac-b885-5b35079fb68e" providerId="ADAL" clId="{2AF45019-320D-4595-8D5B-93DC38778903}" dt="2026-05-13T00:36:45.909" v="0" actId="478"/>
          <ac:picMkLst>
            <pc:docMk/>
            <pc:sldMk cId="1656356922" sldId="1252"/>
            <ac:picMk id="6" creationId="{3B5E20F3-C09E-BCCB-DCE6-8D91CA255C9D}"/>
          </ac:picMkLst>
        </pc:picChg>
        <pc:picChg chg="del">
          <ac:chgData name="David Raul Uribe Garcia" userId="4ce35271-ec2d-4cac-b885-5b35079fb68e" providerId="ADAL" clId="{2AF45019-320D-4595-8D5B-93DC38778903}" dt="2026-05-13T00:36:47.013" v="1" actId="478"/>
          <ac:picMkLst>
            <pc:docMk/>
            <pc:sldMk cId="1656356922" sldId="1252"/>
            <ac:picMk id="8" creationId="{F34F7659-445C-9FBF-2725-8D32ABB6F764}"/>
          </ac:picMkLst>
        </pc:picChg>
      </pc:sldChg>
      <pc:sldChg chg="add">
        <pc:chgData name="David Raul Uribe Garcia" userId="4ce35271-ec2d-4cac-b885-5b35079fb68e" providerId="ADAL" clId="{2AF45019-320D-4595-8D5B-93DC38778903}" dt="2026-05-13T00:37:16.568" v="8"/>
        <pc:sldMkLst>
          <pc:docMk/>
          <pc:sldMk cId="2502076116" sldId="1254"/>
        </pc:sldMkLst>
      </pc:sldChg>
      <pc:sldChg chg="delSp modSp add mod">
        <pc:chgData name="David Raul Uribe Garcia" userId="4ce35271-ec2d-4cac-b885-5b35079fb68e" providerId="ADAL" clId="{2AF45019-320D-4595-8D5B-93DC38778903}" dt="2026-05-13T03:04:52.248" v="65" actId="478"/>
        <pc:sldMkLst>
          <pc:docMk/>
          <pc:sldMk cId="1763112623" sldId="1255"/>
        </pc:sldMkLst>
        <pc:spChg chg="del">
          <ac:chgData name="David Raul Uribe Garcia" userId="4ce35271-ec2d-4cac-b885-5b35079fb68e" providerId="ADAL" clId="{2AF45019-320D-4595-8D5B-93DC38778903}" dt="2026-05-13T03:04:52.248" v="65" actId="478"/>
          <ac:spMkLst>
            <pc:docMk/>
            <pc:sldMk cId="1763112623" sldId="1255"/>
            <ac:spMk id="9" creationId="{873C519E-EC88-877C-96DF-B71A499F50D9}"/>
          </ac:spMkLst>
        </pc:spChg>
        <pc:spChg chg="mod">
          <ac:chgData name="David Raul Uribe Garcia" userId="4ce35271-ec2d-4cac-b885-5b35079fb68e" providerId="ADAL" clId="{2AF45019-320D-4595-8D5B-93DC38778903}" dt="2026-05-13T00:38:05.540" v="14" actId="1076"/>
          <ac:spMkLst>
            <pc:docMk/>
            <pc:sldMk cId="1763112623" sldId="1255"/>
            <ac:spMk id="41" creationId="{99054069-FAC1-116B-56F6-80C61CB70E37}"/>
          </ac:spMkLst>
        </pc:spChg>
      </pc:sldChg>
      <pc:sldChg chg="add del">
        <pc:chgData name="David Raul Uribe Garcia" userId="4ce35271-ec2d-4cac-b885-5b35079fb68e" providerId="ADAL" clId="{2AF45019-320D-4595-8D5B-93DC38778903}" dt="2026-05-13T00:37:57.060" v="12"/>
        <pc:sldMkLst>
          <pc:docMk/>
          <pc:sldMk cId="1844208347" sldId="1256"/>
        </pc:sldMkLst>
      </pc:sldChg>
      <pc:sldChg chg="add del">
        <pc:chgData name="David Raul Uribe Garcia" userId="4ce35271-ec2d-4cac-b885-5b35079fb68e" providerId="ADAL" clId="{2AF45019-320D-4595-8D5B-93DC38778903}" dt="2026-05-13T00:37:57.060" v="12"/>
        <pc:sldMkLst>
          <pc:docMk/>
          <pc:sldMk cId="3142223595" sldId="1257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4C0EA-0464-47F5-9F61-A8DC40DDE1B6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D670326-BCC5-4842-AB75-2C11ED5549AE}">
      <dgm:prSet phldrT="[Texto]" custT="1"/>
      <dgm:spPr/>
      <dgm:t>
        <a:bodyPr/>
        <a:lstStyle/>
        <a:p>
          <a:r>
            <a:rPr lang="es-MX" sz="3200" b="1" dirty="0">
              <a:latin typeface="+mj-lt"/>
            </a:rPr>
            <a:t>RIMA 2022</a:t>
          </a:r>
        </a:p>
        <a:p>
          <a:r>
            <a:rPr lang="es-MX" sz="2200" dirty="0">
              <a:latin typeface="Avenir Next LT Pro" panose="020B0504020202020204" pitchFamily="34" charset="0"/>
            </a:rPr>
            <a:t>184,847 estudiantes.</a:t>
          </a:r>
        </a:p>
        <a:p>
          <a:r>
            <a:rPr lang="es-MX" sz="2200" dirty="0">
              <a:latin typeface="Avenir Next LT Pro" panose="020B0504020202020204" pitchFamily="34" charset="0"/>
            </a:rPr>
            <a:t>88% aplicación.</a:t>
          </a:r>
        </a:p>
        <a:p>
          <a:r>
            <a:rPr lang="es-MX" sz="2200" b="1" dirty="0">
              <a:latin typeface="Avenir Next LT Pro" panose="020B0504020202020204" pitchFamily="34" charset="0"/>
            </a:rPr>
            <a:t>Aplicación: </a:t>
          </a:r>
          <a:r>
            <a:rPr lang="es-MX" sz="2200" dirty="0">
              <a:latin typeface="Avenir Next LT Pro" panose="020B0504020202020204" pitchFamily="34" charset="0"/>
            </a:rPr>
            <a:t>Noviembre 2022</a:t>
          </a:r>
        </a:p>
      </dgm:t>
    </dgm:pt>
    <dgm:pt modelId="{06D42009-B90A-4615-B891-6C934CB00981}" type="parTrans" cxnId="{BB7CD7E6-368D-4A68-95E8-DE3307CF0C1E}">
      <dgm:prSet/>
      <dgm:spPr/>
      <dgm:t>
        <a:bodyPr/>
        <a:lstStyle/>
        <a:p>
          <a:endParaRPr lang="es-MX">
            <a:latin typeface="Avenir Next LT Pro" panose="020B0504020202020204" pitchFamily="34" charset="0"/>
          </a:endParaRPr>
        </a:p>
      </dgm:t>
    </dgm:pt>
    <dgm:pt modelId="{1C897C29-FCEF-4CD9-92ED-09837E5403CA}" type="sibTrans" cxnId="{BB7CD7E6-368D-4A68-95E8-DE3307CF0C1E}">
      <dgm:prSet/>
      <dgm:spPr/>
      <dgm:t>
        <a:bodyPr/>
        <a:lstStyle/>
        <a:p>
          <a:endParaRPr lang="es-MX" dirty="0">
            <a:latin typeface="Avenir Next LT Pro" panose="020B0504020202020204" pitchFamily="34" charset="0"/>
          </a:endParaRPr>
        </a:p>
      </dgm:t>
    </dgm:pt>
    <dgm:pt modelId="{329C69C9-3845-4D0E-AA31-19C9714B2DB7}">
      <dgm:prSet phldrT="[Texto]" custT="1"/>
      <dgm:spPr/>
      <dgm:t>
        <a:bodyPr/>
        <a:lstStyle/>
        <a:p>
          <a:r>
            <a:rPr lang="es-MX" sz="3200" b="1" dirty="0">
              <a:latin typeface="+mj-lt"/>
            </a:rPr>
            <a:t>RIMA 2023</a:t>
          </a:r>
        </a:p>
        <a:p>
          <a:r>
            <a:rPr lang="es-MX" sz="2200" dirty="0">
              <a:latin typeface="Avenir Next LT Pro" panose="020B0504020202020204" pitchFamily="34" charset="0"/>
            </a:rPr>
            <a:t>179,348 estudiantes.</a:t>
          </a:r>
        </a:p>
        <a:p>
          <a:r>
            <a:rPr lang="es-MX" sz="2200" dirty="0">
              <a:latin typeface="Avenir Next LT Pro" panose="020B0504020202020204" pitchFamily="34" charset="0"/>
            </a:rPr>
            <a:t>87.7% aplicación.</a:t>
          </a:r>
        </a:p>
        <a:p>
          <a:r>
            <a:rPr lang="es-MX" sz="2200" b="1" dirty="0">
              <a:latin typeface="Avenir Next LT Pro" panose="020B0504020202020204" pitchFamily="34" charset="0"/>
            </a:rPr>
            <a:t>Aplicación: </a:t>
          </a:r>
          <a:r>
            <a:rPr lang="es-MX" sz="2200" b="0" dirty="0">
              <a:latin typeface="Avenir Next LT Pro" panose="020B0504020202020204" pitchFamily="34" charset="0"/>
            </a:rPr>
            <a:t>F</a:t>
          </a:r>
          <a:r>
            <a:rPr lang="es-MX" sz="2200" dirty="0">
              <a:latin typeface="Avenir Next LT Pro" panose="020B0504020202020204" pitchFamily="34" charset="0"/>
            </a:rPr>
            <a:t>ebrero-Marzo 2024</a:t>
          </a:r>
        </a:p>
      </dgm:t>
    </dgm:pt>
    <dgm:pt modelId="{C26C6607-6BC7-45F6-8826-9D0FC3FA0E0C}" type="parTrans" cxnId="{2FEA4019-CB17-4566-B136-36DC9AE3979A}">
      <dgm:prSet/>
      <dgm:spPr/>
      <dgm:t>
        <a:bodyPr/>
        <a:lstStyle/>
        <a:p>
          <a:endParaRPr lang="es-MX">
            <a:latin typeface="Avenir Next LT Pro" panose="020B0504020202020204" pitchFamily="34" charset="0"/>
          </a:endParaRPr>
        </a:p>
      </dgm:t>
    </dgm:pt>
    <dgm:pt modelId="{2A9949DE-B527-4419-B1C4-357619B01258}" type="sibTrans" cxnId="{2FEA4019-CB17-4566-B136-36DC9AE3979A}">
      <dgm:prSet custT="1"/>
      <dgm:spPr/>
      <dgm:t>
        <a:bodyPr spcFirstLastPara="0" vert="horz" wrap="square" lIns="0" tIns="0" rIns="0" bIns="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>
            <a:solidFill>
              <a:prstClr val="white"/>
            </a:solidFill>
            <a:latin typeface="Avenir Next LT Pro" panose="020B0504020202020204" pitchFamily="34" charset="0"/>
            <a:ea typeface="+mn-ea"/>
            <a:cs typeface="+mn-cs"/>
          </a:endParaRPr>
        </a:p>
      </dgm:t>
    </dgm:pt>
    <dgm:pt modelId="{3026EDB6-C19B-4819-BC0D-FD040F546A92}">
      <dgm:prSet phldrT="[Texto]" custT="1"/>
      <dgm:spPr/>
      <dgm:t>
        <a:bodyPr/>
        <a:lstStyle/>
        <a:p>
          <a:r>
            <a:rPr lang="es-MX" sz="3200" b="1" dirty="0">
              <a:latin typeface="+mj-lt"/>
            </a:rPr>
            <a:t>RIMA 2025</a:t>
          </a:r>
          <a:endParaRPr lang="es-MX" sz="2200" b="1" dirty="0">
            <a:latin typeface="+mj-lt"/>
          </a:endParaRPr>
        </a:p>
        <a:p>
          <a:r>
            <a:rPr lang="es-MX" sz="2000" dirty="0">
              <a:latin typeface="Avenir Next LT Pro" panose="020B0504020202020204" pitchFamily="34" charset="0"/>
            </a:rPr>
            <a:t>Virtual              156, 118 Cuadernillo      30,268 </a:t>
          </a:r>
        </a:p>
        <a:p>
          <a:r>
            <a:rPr lang="es-MX" sz="2000" dirty="0">
              <a:latin typeface="Avenir Next LT Pro" panose="020B0504020202020204" pitchFamily="34" charset="0"/>
            </a:rPr>
            <a:t>186,386 estudiantes</a:t>
          </a:r>
        </a:p>
        <a:p>
          <a:r>
            <a:rPr lang="es-MX" sz="2000" dirty="0">
              <a:latin typeface="Avenir Next LT Pro" panose="020B0504020202020204" pitchFamily="34" charset="0"/>
            </a:rPr>
            <a:t>90.38% aplicación </a:t>
          </a:r>
        </a:p>
        <a:p>
          <a:r>
            <a:rPr lang="es-MX" sz="2000" b="1" dirty="0">
              <a:latin typeface="Avenir Next LT Pro" panose="020B0504020202020204" pitchFamily="34" charset="0"/>
            </a:rPr>
            <a:t>Aplicación:</a:t>
          </a:r>
        </a:p>
        <a:p>
          <a:r>
            <a:rPr lang="es-MX" sz="2000" dirty="0">
              <a:latin typeface="Avenir Next LT Pro" panose="020B0504020202020204" pitchFamily="34" charset="0"/>
            </a:rPr>
            <a:t>Mayo - Junio 2025 </a:t>
          </a:r>
        </a:p>
      </dgm:t>
    </dgm:pt>
    <dgm:pt modelId="{FF444008-D64F-4D38-BF3F-382BAA962B2F}" type="parTrans" cxnId="{3CBA0438-F6DA-438D-BAF2-8B3068216313}">
      <dgm:prSet/>
      <dgm:spPr/>
      <dgm:t>
        <a:bodyPr/>
        <a:lstStyle/>
        <a:p>
          <a:endParaRPr lang="es-MX">
            <a:latin typeface="Avenir Next LT Pro" panose="020B0504020202020204" pitchFamily="34" charset="0"/>
          </a:endParaRPr>
        </a:p>
      </dgm:t>
    </dgm:pt>
    <dgm:pt modelId="{58B95511-3BF5-4FED-80B3-14801984CA24}" type="sibTrans" cxnId="{3CBA0438-F6DA-438D-BAF2-8B3068216313}">
      <dgm:prSet/>
      <dgm:spPr/>
      <dgm:t>
        <a:bodyPr/>
        <a:lstStyle/>
        <a:p>
          <a:endParaRPr lang="es-MX">
            <a:latin typeface="Avenir Next LT Pro" panose="020B0504020202020204" pitchFamily="34" charset="0"/>
          </a:endParaRPr>
        </a:p>
      </dgm:t>
    </dgm:pt>
    <dgm:pt modelId="{5D1453AC-6407-4013-8179-433DA1D10551}" type="pres">
      <dgm:prSet presAssocID="{3BB4C0EA-0464-47F5-9F61-A8DC40DDE1B6}" presName="Name0" presStyleCnt="0">
        <dgm:presLayoutVars>
          <dgm:dir/>
          <dgm:resizeHandles val="exact"/>
        </dgm:presLayoutVars>
      </dgm:prSet>
      <dgm:spPr/>
    </dgm:pt>
    <dgm:pt modelId="{58EBE70F-C55F-40CD-BAE7-811ECB63542E}" type="pres">
      <dgm:prSet presAssocID="{BD670326-BCC5-4842-AB75-2C11ED5549AE}" presName="node" presStyleLbl="node1" presStyleIdx="0" presStyleCnt="3" custScaleX="131455" custScaleY="139086" custLinFactNeighborX="-836" custLinFactNeighborY="-2625">
        <dgm:presLayoutVars>
          <dgm:bulletEnabled val="1"/>
        </dgm:presLayoutVars>
      </dgm:prSet>
      <dgm:spPr/>
    </dgm:pt>
    <dgm:pt modelId="{6A281799-28F3-4B90-BBBB-685223D829DB}" type="pres">
      <dgm:prSet presAssocID="{1C897C29-FCEF-4CD9-92ED-09837E5403CA}" presName="sibTrans" presStyleLbl="sibTrans2D1" presStyleIdx="0" presStyleCnt="2"/>
      <dgm:spPr/>
    </dgm:pt>
    <dgm:pt modelId="{BA223AAB-9F47-49EC-A7B0-F738DB537AE6}" type="pres">
      <dgm:prSet presAssocID="{1C897C29-FCEF-4CD9-92ED-09837E5403CA}" presName="connectorText" presStyleLbl="sibTrans2D1" presStyleIdx="0" presStyleCnt="2"/>
      <dgm:spPr/>
    </dgm:pt>
    <dgm:pt modelId="{8E8D2DAE-6C32-477D-A274-EED15849B414}" type="pres">
      <dgm:prSet presAssocID="{329C69C9-3845-4D0E-AA31-19C9714B2DB7}" presName="node" presStyleLbl="node1" presStyleIdx="1" presStyleCnt="3" custScaleX="136256" custScaleY="137502" custLinFactNeighborY="-90291">
        <dgm:presLayoutVars>
          <dgm:bulletEnabled val="1"/>
        </dgm:presLayoutVars>
      </dgm:prSet>
      <dgm:spPr/>
    </dgm:pt>
    <dgm:pt modelId="{08ACBF29-1508-4D78-8829-C56B1A2CBBE4}" type="pres">
      <dgm:prSet presAssocID="{2A9949DE-B527-4419-B1C4-357619B01258}" presName="sibTrans" presStyleLbl="sibTrans2D1" presStyleIdx="1" presStyleCnt="2" custLinFactNeighborX="-19314"/>
      <dgm:spPr>
        <a:xfrm rot="16104">
          <a:off x="6602809" y="1343899"/>
          <a:ext cx="428597" cy="522100"/>
        </a:xfrm>
        <a:prstGeom prst="rightArrow">
          <a:avLst>
            <a:gd name="adj1" fmla="val 60000"/>
            <a:gd name="adj2" fmla="val 50000"/>
          </a:avLst>
        </a:prstGeom>
      </dgm:spPr>
    </dgm:pt>
    <dgm:pt modelId="{83076547-07D3-4AEB-B19D-A51C4DE6808E}" type="pres">
      <dgm:prSet presAssocID="{2A9949DE-B527-4419-B1C4-357619B01258}" presName="connectorText" presStyleLbl="sibTrans2D1" presStyleIdx="1" presStyleCnt="2"/>
      <dgm:spPr/>
    </dgm:pt>
    <dgm:pt modelId="{7E0FB961-8BF3-4B28-9C46-3CDA199CD247}" type="pres">
      <dgm:prSet presAssocID="{3026EDB6-C19B-4819-BC0D-FD040F546A92}" presName="node" presStyleLbl="node1" presStyleIdx="2" presStyleCnt="3" custScaleX="159835" custScaleY="139086" custLinFactNeighborX="-3970" custLinFactNeighborY="-6373">
        <dgm:presLayoutVars>
          <dgm:bulletEnabled val="1"/>
        </dgm:presLayoutVars>
      </dgm:prSet>
      <dgm:spPr/>
    </dgm:pt>
  </dgm:ptLst>
  <dgm:cxnLst>
    <dgm:cxn modelId="{922A9217-13B3-4FB8-97BC-CE282570275E}" type="presOf" srcId="{2A9949DE-B527-4419-B1C4-357619B01258}" destId="{08ACBF29-1508-4D78-8829-C56B1A2CBBE4}" srcOrd="0" destOrd="0" presId="urn:microsoft.com/office/officeart/2005/8/layout/process1"/>
    <dgm:cxn modelId="{2FEA4019-CB17-4566-B136-36DC9AE3979A}" srcId="{3BB4C0EA-0464-47F5-9F61-A8DC40DDE1B6}" destId="{329C69C9-3845-4D0E-AA31-19C9714B2DB7}" srcOrd="1" destOrd="0" parTransId="{C26C6607-6BC7-45F6-8826-9D0FC3FA0E0C}" sibTransId="{2A9949DE-B527-4419-B1C4-357619B01258}"/>
    <dgm:cxn modelId="{3930F61B-FFFE-4F36-84F4-03C534429EA7}" type="presOf" srcId="{329C69C9-3845-4D0E-AA31-19C9714B2DB7}" destId="{8E8D2DAE-6C32-477D-A274-EED15849B414}" srcOrd="0" destOrd="0" presId="urn:microsoft.com/office/officeart/2005/8/layout/process1"/>
    <dgm:cxn modelId="{9800BF1D-7B3B-42C5-9E0B-F1847E3C5428}" type="presOf" srcId="{BD670326-BCC5-4842-AB75-2C11ED5549AE}" destId="{58EBE70F-C55F-40CD-BAE7-811ECB63542E}" srcOrd="0" destOrd="0" presId="urn:microsoft.com/office/officeart/2005/8/layout/process1"/>
    <dgm:cxn modelId="{16F3BC29-DA9A-4BFD-8596-324C6A379A5D}" type="presOf" srcId="{1C897C29-FCEF-4CD9-92ED-09837E5403CA}" destId="{BA223AAB-9F47-49EC-A7B0-F738DB537AE6}" srcOrd="1" destOrd="0" presId="urn:microsoft.com/office/officeart/2005/8/layout/process1"/>
    <dgm:cxn modelId="{3CBA0438-F6DA-438D-BAF2-8B3068216313}" srcId="{3BB4C0EA-0464-47F5-9F61-A8DC40DDE1B6}" destId="{3026EDB6-C19B-4819-BC0D-FD040F546A92}" srcOrd="2" destOrd="0" parTransId="{FF444008-D64F-4D38-BF3F-382BAA962B2F}" sibTransId="{58B95511-3BF5-4FED-80B3-14801984CA24}"/>
    <dgm:cxn modelId="{DD55E549-BA28-485A-A399-D0A12806E9DC}" type="presOf" srcId="{3BB4C0EA-0464-47F5-9F61-A8DC40DDE1B6}" destId="{5D1453AC-6407-4013-8179-433DA1D10551}" srcOrd="0" destOrd="0" presId="urn:microsoft.com/office/officeart/2005/8/layout/process1"/>
    <dgm:cxn modelId="{3C06F9CB-7FC6-4886-AC62-2A4BA7F7A33A}" type="presOf" srcId="{2A9949DE-B527-4419-B1C4-357619B01258}" destId="{83076547-07D3-4AEB-B19D-A51C4DE6808E}" srcOrd="1" destOrd="0" presId="urn:microsoft.com/office/officeart/2005/8/layout/process1"/>
    <dgm:cxn modelId="{BB7CD7E6-368D-4A68-95E8-DE3307CF0C1E}" srcId="{3BB4C0EA-0464-47F5-9F61-A8DC40DDE1B6}" destId="{BD670326-BCC5-4842-AB75-2C11ED5549AE}" srcOrd="0" destOrd="0" parTransId="{06D42009-B90A-4615-B891-6C934CB00981}" sibTransId="{1C897C29-FCEF-4CD9-92ED-09837E5403CA}"/>
    <dgm:cxn modelId="{623373EF-10B5-4E5D-8E5E-98AE1558EF2C}" type="presOf" srcId="{1C897C29-FCEF-4CD9-92ED-09837E5403CA}" destId="{6A281799-28F3-4B90-BBBB-685223D829DB}" srcOrd="0" destOrd="0" presId="urn:microsoft.com/office/officeart/2005/8/layout/process1"/>
    <dgm:cxn modelId="{CCDA3AF0-C298-4BE7-828F-4F45BF2BA641}" type="presOf" srcId="{3026EDB6-C19B-4819-BC0D-FD040F546A92}" destId="{7E0FB961-8BF3-4B28-9C46-3CDA199CD247}" srcOrd="0" destOrd="0" presId="urn:microsoft.com/office/officeart/2005/8/layout/process1"/>
    <dgm:cxn modelId="{843B16D7-19B7-4D33-A8A4-53F315C3B09C}" type="presParOf" srcId="{5D1453AC-6407-4013-8179-433DA1D10551}" destId="{58EBE70F-C55F-40CD-BAE7-811ECB63542E}" srcOrd="0" destOrd="0" presId="urn:microsoft.com/office/officeart/2005/8/layout/process1"/>
    <dgm:cxn modelId="{51B57431-F346-4F9E-8561-4388A0993706}" type="presParOf" srcId="{5D1453AC-6407-4013-8179-433DA1D10551}" destId="{6A281799-28F3-4B90-BBBB-685223D829DB}" srcOrd="1" destOrd="0" presId="urn:microsoft.com/office/officeart/2005/8/layout/process1"/>
    <dgm:cxn modelId="{9096151D-8E61-410B-A7A3-E50A128157BD}" type="presParOf" srcId="{6A281799-28F3-4B90-BBBB-685223D829DB}" destId="{BA223AAB-9F47-49EC-A7B0-F738DB537AE6}" srcOrd="0" destOrd="0" presId="urn:microsoft.com/office/officeart/2005/8/layout/process1"/>
    <dgm:cxn modelId="{322BC617-C1D0-4BEF-8962-71429FE4E9BD}" type="presParOf" srcId="{5D1453AC-6407-4013-8179-433DA1D10551}" destId="{8E8D2DAE-6C32-477D-A274-EED15849B414}" srcOrd="2" destOrd="0" presId="urn:microsoft.com/office/officeart/2005/8/layout/process1"/>
    <dgm:cxn modelId="{71B01FE0-EA03-4D03-AA40-DF7F3A0EC31D}" type="presParOf" srcId="{5D1453AC-6407-4013-8179-433DA1D10551}" destId="{08ACBF29-1508-4D78-8829-C56B1A2CBBE4}" srcOrd="3" destOrd="0" presId="urn:microsoft.com/office/officeart/2005/8/layout/process1"/>
    <dgm:cxn modelId="{5C10C38E-12D6-4D9C-9D7E-8F45726F24E9}" type="presParOf" srcId="{08ACBF29-1508-4D78-8829-C56B1A2CBBE4}" destId="{83076547-07D3-4AEB-B19D-A51C4DE6808E}" srcOrd="0" destOrd="0" presId="urn:microsoft.com/office/officeart/2005/8/layout/process1"/>
    <dgm:cxn modelId="{42515954-DAC8-479E-B138-2E7C55DB22F9}" type="presParOf" srcId="{5D1453AC-6407-4013-8179-433DA1D10551}" destId="{7E0FB961-8BF3-4B28-9C46-3CDA199CD2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CDC39-44E7-45C7-B06C-A47DF0495E1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36CE2-2866-431F-82C0-3BEAF9CA378C}">
      <dgm:prSet phldrT="[Text]" phldr="0" custT="1"/>
      <dgm:spPr>
        <a:solidFill>
          <a:srgbClr val="CBC5FF">
            <a:alpha val="90000"/>
          </a:srgbClr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Avenir Next LT Pro" panose="020B0504020202020204" pitchFamily="34" charset="0"/>
            </a:rPr>
            <a:t>Formulación de rutas de mejora por plantel y retroalimentación por SEG. Buenas prácticas.</a:t>
          </a:r>
          <a:endParaRPr lang="en-US" sz="12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1A6DF8F8-F3BA-45AF-AEF8-9673133F9261}" type="parTrans" cxnId="{FEEAF132-7748-4281-B0DF-471340F9929B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F47E07F9-956A-4DF8-91BE-7DB8F5704CC5}" type="sibTrans" cxnId="{FEEAF132-7748-4281-B0DF-471340F9929B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825B78A9-C63E-4F2B-B374-8B913B24D031}">
      <dgm:prSet phldr="0" custT="1"/>
      <dgm:spPr>
        <a:solidFill>
          <a:srgbClr val="6E5FFF"/>
        </a:solidFill>
      </dgm:spPr>
      <dgm:t>
        <a:bodyPr/>
        <a:lstStyle/>
        <a:p>
          <a:pPr rtl="0"/>
          <a:r>
            <a:rPr lang="es-MX" sz="2400" dirty="0">
              <a:latin typeface="Avenir Next LT Pro" panose="020B0504020202020204" pitchFamily="34" charset="0"/>
            </a:rPr>
            <a:t>Evaluación</a:t>
          </a:r>
          <a:endParaRPr lang="en-US" sz="2400" dirty="0">
            <a:latin typeface="Avenir Next LT Pro" panose="020B0504020202020204" pitchFamily="34" charset="0"/>
          </a:endParaRPr>
        </a:p>
      </dgm:t>
    </dgm:pt>
    <dgm:pt modelId="{D78D1EBF-5AC2-4AC3-A2A0-33E164CA99CA}" type="parTrans" cxnId="{FC9BBEF4-7A21-4668-BE95-A35123C4A50D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E842C4C8-F2B7-40B6-A065-F13B6E89FE35}" type="sibTrans" cxnId="{FC9BBEF4-7A21-4668-BE95-A35123C4A50D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8AC891A4-A75C-4D16-AE08-F171C5BAEC3C}">
      <dgm:prSet phldr="0" custT="1"/>
      <dgm:spPr>
        <a:solidFill>
          <a:srgbClr val="CBC5FF">
            <a:alpha val="89804"/>
          </a:srgbClr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Avenir Next LT Pro" panose="020B0504020202020204" pitchFamily="34" charset="0"/>
            </a:rPr>
            <a:t>Planeación</a:t>
          </a:r>
        </a:p>
      </dgm:t>
    </dgm:pt>
    <dgm:pt modelId="{D7BCF843-4445-409E-93ED-94ACD1BDAB4D}" type="parTrans" cxnId="{D12A6DA3-D63E-4C20-A61E-F648045A3D7C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D69B4D8A-47B8-48C8-9C55-428C86949A0F}" type="sibTrans" cxnId="{D12A6DA3-D63E-4C20-A61E-F648045A3D7C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01631AC7-BE1F-4CD9-9A94-63BE6FF75054}">
      <dgm:prSet phldr="0" custT="1"/>
      <dgm:spPr>
        <a:solidFill>
          <a:srgbClr val="CBC5FF">
            <a:alpha val="89804"/>
          </a:srgbClr>
        </a:solidFill>
      </dgm:spPr>
      <dgm:t>
        <a:bodyPr/>
        <a:lstStyle/>
        <a:p>
          <a:r>
            <a:rPr lang="en-US" sz="1300" dirty="0" err="1">
              <a:solidFill>
                <a:schemeClr val="tx1"/>
              </a:solidFill>
              <a:latin typeface="Avenir Next LT Pro" panose="020B0504020202020204" pitchFamily="34" charset="0"/>
            </a:rPr>
            <a:t>Aplicación</a:t>
          </a:r>
          <a:endParaRPr lang="en-US" sz="13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1A6F4409-FC57-420D-B398-9A068C5470C3}" type="parTrans" cxnId="{6B277E27-EEA9-48E0-87DE-7B2E07A489BC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9DF44870-35FA-4E6C-831A-B1F6986DC534}" type="sibTrans" cxnId="{6B277E27-EEA9-48E0-87DE-7B2E07A489BC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4EEB02A6-33DB-4B77-A944-D2C8682B52B4}">
      <dgm:prSet phldr="0" custT="1"/>
      <dgm:spPr>
        <a:solidFill>
          <a:srgbClr val="CBC5FF">
            <a:alpha val="89804"/>
          </a:srgbClr>
        </a:solidFill>
      </dgm:spPr>
      <dgm:t>
        <a:bodyPr/>
        <a:lstStyle/>
        <a:p>
          <a:r>
            <a:rPr lang="en-US" sz="1200" dirty="0" err="1">
              <a:solidFill>
                <a:schemeClr val="tx1"/>
              </a:solidFill>
              <a:latin typeface="Avenir Next LT Pro" panose="020B0504020202020204" pitchFamily="34" charset="0"/>
            </a:rPr>
            <a:t>Procesamiento</a:t>
          </a:r>
          <a:r>
            <a:rPr lang="en-US" sz="1200" dirty="0">
              <a:solidFill>
                <a:schemeClr val="tx1"/>
              </a:solidFill>
              <a:latin typeface="Avenir Next LT Pro" panose="020B0504020202020204" pitchFamily="34" charset="0"/>
            </a:rPr>
            <a:t> y </a:t>
          </a:r>
          <a:r>
            <a:rPr lang="en-US" sz="1200" dirty="0" err="1">
              <a:solidFill>
                <a:schemeClr val="tx1"/>
              </a:solidFill>
              <a:latin typeface="Avenir Next LT Pro" panose="020B0504020202020204" pitchFamily="34" charset="0"/>
            </a:rPr>
            <a:t>análisis</a:t>
          </a:r>
          <a:endParaRPr lang="en-US" sz="1200" dirty="0">
            <a:solidFill>
              <a:schemeClr val="tx1"/>
            </a:solidFill>
            <a:latin typeface="Avenir Next LT Pro" panose="020B0504020202020204" pitchFamily="34" charset="0"/>
          </a:endParaRPr>
        </a:p>
      </dgm:t>
    </dgm:pt>
    <dgm:pt modelId="{A21F49FF-FB86-4F5E-A578-FCF30BE60B43}" type="parTrans" cxnId="{9E5DF6F5-48E0-4A4F-8EA5-838921FE71A6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78D3DF5F-2D56-41B0-B3A2-E32CDE21A629}" type="sibTrans" cxnId="{9E5DF6F5-48E0-4A4F-8EA5-838921FE71A6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C0D1DD27-E9AB-49F1-BA48-5393CE42E4D4}">
      <dgm:prSet phldr="0" custT="1"/>
      <dgm:spPr>
        <a:solidFill>
          <a:srgbClr val="6E5FFF"/>
        </a:solidFill>
      </dgm:spPr>
      <dgm:t>
        <a:bodyPr/>
        <a:lstStyle/>
        <a:p>
          <a:r>
            <a:rPr lang="es-MX" sz="2400" dirty="0">
              <a:latin typeface="Avenir Next LT Pro" panose="020B0504020202020204" pitchFamily="34" charset="0"/>
            </a:rPr>
            <a:t>Rutas de mejora</a:t>
          </a:r>
          <a:endParaRPr lang="en-US" sz="2800" dirty="0">
            <a:latin typeface="Avenir Next LT Pro" panose="020B0504020202020204" pitchFamily="34" charset="0"/>
          </a:endParaRPr>
        </a:p>
      </dgm:t>
    </dgm:pt>
    <dgm:pt modelId="{E581FF66-B53D-4790-9480-2DF18708B49C}" type="parTrans" cxnId="{F56728EB-214F-4BEB-A9A5-D434119681C7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870C6343-81CB-4971-9F63-696B86C7C17F}" type="sibTrans" cxnId="{F56728EB-214F-4BEB-A9A5-D434119681C7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3B496164-3373-45A2-9103-4C5916A01E09}">
      <dgm:prSet phldr="0" custT="1"/>
      <dgm:spPr>
        <a:solidFill>
          <a:srgbClr val="CBC5FF">
            <a:alpha val="90000"/>
          </a:srgbClr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Avenir Next LT Pro" panose="020B0504020202020204" pitchFamily="34" charset="0"/>
            </a:rPr>
            <a:t>Sesiones de devolución de resultados y metodología rutas de mejora de los aprendizajes</a:t>
          </a:r>
        </a:p>
      </dgm:t>
    </dgm:pt>
    <dgm:pt modelId="{7520B424-3619-4DD5-A32D-74A75C962DEE}" type="parTrans" cxnId="{FFE3DDFF-4D41-43F2-911A-D6A0A17B27C8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4717C786-FFB6-47CD-AA4C-CC2FBB472D8B}" type="sibTrans" cxnId="{FFE3DDFF-4D41-43F2-911A-D6A0A17B27C8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AB8245AC-4860-48AB-A4AF-EDE78B3F2BF9}">
      <dgm:prSet phldr="0" custT="1"/>
      <dgm:spPr>
        <a:solidFill>
          <a:srgbClr val="CBC5FF">
            <a:alpha val="90000"/>
          </a:srgbClr>
        </a:solidFill>
      </dgm:spPr>
      <dgm:t>
        <a:bodyPr/>
        <a:lstStyle/>
        <a:p>
          <a:pPr rtl="0"/>
          <a:r>
            <a:rPr lang="es-MX" sz="1200" dirty="0">
              <a:solidFill>
                <a:schemeClr val="tx1"/>
              </a:solidFill>
              <a:latin typeface="Avenir Next LT Pro" panose="020B0504020202020204" pitchFamily="34" charset="0"/>
            </a:rPr>
            <a:t>Implementación de rutas de mejora y seguimiento a planteles focalizados</a:t>
          </a:r>
        </a:p>
      </dgm:t>
    </dgm:pt>
    <dgm:pt modelId="{0D7805B6-4FFC-4FCA-8D0A-2F25E40DF6B0}" type="parTrans" cxnId="{942D89E5-E96A-431C-AC37-DB7D24DD9E6C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F4820BCE-FB2E-4791-83D9-182F6EA44C86}" type="sibTrans" cxnId="{942D89E5-E96A-431C-AC37-DB7D24DD9E6C}">
      <dgm:prSet/>
      <dgm:spPr/>
      <dgm:t>
        <a:bodyPr/>
        <a:lstStyle/>
        <a:p>
          <a:endParaRPr lang="en-US" sz="4800">
            <a:latin typeface="Avenir Next LT Pro" panose="020B0504020202020204" pitchFamily="34" charset="0"/>
          </a:endParaRPr>
        </a:p>
      </dgm:t>
    </dgm:pt>
    <dgm:pt modelId="{FA51B67B-2EEE-4451-B38C-81E59ACC4EEA}" type="pres">
      <dgm:prSet presAssocID="{48CCDC39-44E7-45C7-B06C-A47DF0495E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C652489-D132-4C16-B45A-FEB05A0943E6}" type="pres">
      <dgm:prSet presAssocID="{825B78A9-C63E-4F2B-B374-8B913B24D031}" presName="horFlow" presStyleCnt="0"/>
      <dgm:spPr/>
    </dgm:pt>
    <dgm:pt modelId="{5A2EE3C4-3B25-4D4E-90C9-CD2C787F711E}" type="pres">
      <dgm:prSet presAssocID="{825B78A9-C63E-4F2B-B374-8B913B24D031}" presName="bigChev" presStyleLbl="node1" presStyleIdx="0" presStyleCnt="2" custScaleX="117452"/>
      <dgm:spPr/>
    </dgm:pt>
    <dgm:pt modelId="{60C5CE96-0E93-4AC0-BB05-42EB277145E2}" type="pres">
      <dgm:prSet presAssocID="{D7BCF843-4445-409E-93ED-94ACD1BDAB4D}" presName="parTrans" presStyleCnt="0"/>
      <dgm:spPr/>
    </dgm:pt>
    <dgm:pt modelId="{06D4D957-9F36-46A8-8102-439FFE39CC65}" type="pres">
      <dgm:prSet presAssocID="{8AC891A4-A75C-4D16-AE08-F171C5BAEC3C}" presName="node" presStyleLbl="alignAccFollowNode1" presStyleIdx="0" presStyleCnt="6">
        <dgm:presLayoutVars>
          <dgm:bulletEnabled val="1"/>
        </dgm:presLayoutVars>
      </dgm:prSet>
      <dgm:spPr/>
    </dgm:pt>
    <dgm:pt modelId="{5FDA6454-66E1-4376-BA8A-A93193197F86}" type="pres">
      <dgm:prSet presAssocID="{D69B4D8A-47B8-48C8-9C55-428C86949A0F}" presName="sibTrans" presStyleCnt="0"/>
      <dgm:spPr/>
    </dgm:pt>
    <dgm:pt modelId="{664FCEA9-089D-4188-BA0A-EB95A8EA19AD}" type="pres">
      <dgm:prSet presAssocID="{01631AC7-BE1F-4CD9-9A94-63BE6FF75054}" presName="node" presStyleLbl="alignAccFollowNode1" presStyleIdx="1" presStyleCnt="6" custScaleX="123741">
        <dgm:presLayoutVars>
          <dgm:bulletEnabled val="1"/>
        </dgm:presLayoutVars>
      </dgm:prSet>
      <dgm:spPr/>
    </dgm:pt>
    <dgm:pt modelId="{707CEC4F-07C5-4188-826A-5A357A88B727}" type="pres">
      <dgm:prSet presAssocID="{9DF44870-35FA-4E6C-831A-B1F6986DC534}" presName="sibTrans" presStyleCnt="0"/>
      <dgm:spPr/>
    </dgm:pt>
    <dgm:pt modelId="{976BEFE0-1900-4FEF-8F9E-0FCC0CDFF4BF}" type="pres">
      <dgm:prSet presAssocID="{4EEB02A6-33DB-4B77-A944-D2C8682B52B4}" presName="node" presStyleLbl="alignAccFollowNode1" presStyleIdx="2" presStyleCnt="6" custScaleX="164950">
        <dgm:presLayoutVars>
          <dgm:bulletEnabled val="1"/>
        </dgm:presLayoutVars>
      </dgm:prSet>
      <dgm:spPr/>
    </dgm:pt>
    <dgm:pt modelId="{29778E25-E19A-4E15-94C7-D5C49DE7B7DA}" type="pres">
      <dgm:prSet presAssocID="{825B78A9-C63E-4F2B-B374-8B913B24D031}" presName="vSp" presStyleCnt="0"/>
      <dgm:spPr/>
    </dgm:pt>
    <dgm:pt modelId="{718DE4AF-0C31-4FE9-832F-2502799E3E7D}" type="pres">
      <dgm:prSet presAssocID="{C0D1DD27-E9AB-49F1-BA48-5393CE42E4D4}" presName="horFlow" presStyleCnt="0"/>
      <dgm:spPr/>
    </dgm:pt>
    <dgm:pt modelId="{E4E35295-E935-4D65-A959-919789810842}" type="pres">
      <dgm:prSet presAssocID="{C0D1DD27-E9AB-49F1-BA48-5393CE42E4D4}" presName="bigChev" presStyleLbl="node1" presStyleIdx="1" presStyleCnt="2"/>
      <dgm:spPr/>
    </dgm:pt>
    <dgm:pt modelId="{3B290323-E5BE-4902-8FD3-B6DF4EB10BC0}" type="pres">
      <dgm:prSet presAssocID="{7520B424-3619-4DD5-A32D-74A75C962DEE}" presName="parTrans" presStyleCnt="0"/>
      <dgm:spPr/>
    </dgm:pt>
    <dgm:pt modelId="{D0B669F5-7600-4670-ACA4-1A7CE8879BDB}" type="pres">
      <dgm:prSet presAssocID="{3B496164-3373-45A2-9103-4C5916A01E09}" presName="node" presStyleLbl="alignAccFollowNode1" presStyleIdx="3" presStyleCnt="6" custScaleX="165709">
        <dgm:presLayoutVars>
          <dgm:bulletEnabled val="1"/>
        </dgm:presLayoutVars>
      </dgm:prSet>
      <dgm:spPr/>
    </dgm:pt>
    <dgm:pt modelId="{8F7E35AB-5AF1-436C-8E80-F1DADD6DE15D}" type="pres">
      <dgm:prSet presAssocID="{4717C786-FFB6-47CD-AA4C-CC2FBB472D8B}" presName="sibTrans" presStyleCnt="0"/>
      <dgm:spPr/>
    </dgm:pt>
    <dgm:pt modelId="{B116775B-6D52-4573-BC24-CBB8E78C526C}" type="pres">
      <dgm:prSet presAssocID="{3FC36CE2-2866-431F-82C0-3BEAF9CA378C}" presName="node" presStyleLbl="alignAccFollowNode1" presStyleIdx="4" presStyleCnt="6" custScaleX="150608">
        <dgm:presLayoutVars>
          <dgm:bulletEnabled val="1"/>
        </dgm:presLayoutVars>
      </dgm:prSet>
      <dgm:spPr/>
    </dgm:pt>
    <dgm:pt modelId="{59956ABA-CAD5-46A8-B726-AE1552AA422A}" type="pres">
      <dgm:prSet presAssocID="{F47E07F9-956A-4DF8-91BE-7DB8F5704CC5}" presName="sibTrans" presStyleCnt="0"/>
      <dgm:spPr/>
    </dgm:pt>
    <dgm:pt modelId="{6FB047B0-3176-4537-A779-23857EF92C28}" type="pres">
      <dgm:prSet presAssocID="{AB8245AC-4860-48AB-A4AF-EDE78B3F2BF9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6B277E27-EEA9-48E0-87DE-7B2E07A489BC}" srcId="{825B78A9-C63E-4F2B-B374-8B913B24D031}" destId="{01631AC7-BE1F-4CD9-9A94-63BE6FF75054}" srcOrd="1" destOrd="0" parTransId="{1A6F4409-FC57-420D-B398-9A068C5470C3}" sibTransId="{9DF44870-35FA-4E6C-831A-B1F6986DC534}"/>
    <dgm:cxn modelId="{20C88C28-056E-41BD-A1FD-AB7D910F807B}" type="presOf" srcId="{3FC36CE2-2866-431F-82C0-3BEAF9CA378C}" destId="{B116775B-6D52-4573-BC24-CBB8E78C526C}" srcOrd="0" destOrd="0" presId="urn:microsoft.com/office/officeart/2005/8/layout/lProcess3"/>
    <dgm:cxn modelId="{FEEAF132-7748-4281-B0DF-471340F9929B}" srcId="{C0D1DD27-E9AB-49F1-BA48-5393CE42E4D4}" destId="{3FC36CE2-2866-431F-82C0-3BEAF9CA378C}" srcOrd="1" destOrd="0" parTransId="{1A6DF8F8-F3BA-45AF-AEF8-9673133F9261}" sibTransId="{F47E07F9-956A-4DF8-91BE-7DB8F5704CC5}"/>
    <dgm:cxn modelId="{3833F23D-E974-48F6-A55B-789A64D0A394}" type="presOf" srcId="{01631AC7-BE1F-4CD9-9A94-63BE6FF75054}" destId="{664FCEA9-089D-4188-BA0A-EB95A8EA19AD}" srcOrd="0" destOrd="0" presId="urn:microsoft.com/office/officeart/2005/8/layout/lProcess3"/>
    <dgm:cxn modelId="{D12A6DA3-D63E-4C20-A61E-F648045A3D7C}" srcId="{825B78A9-C63E-4F2B-B374-8B913B24D031}" destId="{8AC891A4-A75C-4D16-AE08-F171C5BAEC3C}" srcOrd="0" destOrd="0" parTransId="{D7BCF843-4445-409E-93ED-94ACD1BDAB4D}" sibTransId="{D69B4D8A-47B8-48C8-9C55-428C86949A0F}"/>
    <dgm:cxn modelId="{174CEFB6-2B56-4A99-A63D-6EE64AFADD13}" type="presOf" srcId="{AB8245AC-4860-48AB-A4AF-EDE78B3F2BF9}" destId="{6FB047B0-3176-4537-A779-23857EF92C28}" srcOrd="0" destOrd="0" presId="urn:microsoft.com/office/officeart/2005/8/layout/lProcess3"/>
    <dgm:cxn modelId="{E05B23BB-757F-4409-9229-0A3FFD8F3FC1}" type="presOf" srcId="{48CCDC39-44E7-45C7-B06C-A47DF0495E12}" destId="{FA51B67B-2EEE-4451-B38C-81E59ACC4EEA}" srcOrd="0" destOrd="0" presId="urn:microsoft.com/office/officeart/2005/8/layout/lProcess3"/>
    <dgm:cxn modelId="{6AF3A8C3-441F-4307-ADB4-4BDBDD936F54}" type="presOf" srcId="{825B78A9-C63E-4F2B-B374-8B913B24D031}" destId="{5A2EE3C4-3B25-4D4E-90C9-CD2C787F711E}" srcOrd="0" destOrd="0" presId="urn:microsoft.com/office/officeart/2005/8/layout/lProcess3"/>
    <dgm:cxn modelId="{70A6F3D9-7A72-4058-B19C-B4B8E7BE77F4}" type="presOf" srcId="{4EEB02A6-33DB-4B77-A944-D2C8682B52B4}" destId="{976BEFE0-1900-4FEF-8F9E-0FCC0CDFF4BF}" srcOrd="0" destOrd="0" presId="urn:microsoft.com/office/officeart/2005/8/layout/lProcess3"/>
    <dgm:cxn modelId="{02FA18E5-0387-4349-A5A7-47F360DFEE34}" type="presOf" srcId="{8AC891A4-A75C-4D16-AE08-F171C5BAEC3C}" destId="{06D4D957-9F36-46A8-8102-439FFE39CC65}" srcOrd="0" destOrd="0" presId="urn:microsoft.com/office/officeart/2005/8/layout/lProcess3"/>
    <dgm:cxn modelId="{942D89E5-E96A-431C-AC37-DB7D24DD9E6C}" srcId="{C0D1DD27-E9AB-49F1-BA48-5393CE42E4D4}" destId="{AB8245AC-4860-48AB-A4AF-EDE78B3F2BF9}" srcOrd="2" destOrd="0" parTransId="{0D7805B6-4FFC-4FCA-8D0A-2F25E40DF6B0}" sibTransId="{F4820BCE-FB2E-4791-83D9-182F6EA44C86}"/>
    <dgm:cxn modelId="{F56728EB-214F-4BEB-A9A5-D434119681C7}" srcId="{48CCDC39-44E7-45C7-B06C-A47DF0495E12}" destId="{C0D1DD27-E9AB-49F1-BA48-5393CE42E4D4}" srcOrd="1" destOrd="0" parTransId="{E581FF66-B53D-4790-9480-2DF18708B49C}" sibTransId="{870C6343-81CB-4971-9F63-696B86C7C17F}"/>
    <dgm:cxn modelId="{FC9BBEF4-7A21-4668-BE95-A35123C4A50D}" srcId="{48CCDC39-44E7-45C7-B06C-A47DF0495E12}" destId="{825B78A9-C63E-4F2B-B374-8B913B24D031}" srcOrd="0" destOrd="0" parTransId="{D78D1EBF-5AC2-4AC3-A2A0-33E164CA99CA}" sibTransId="{E842C4C8-F2B7-40B6-A065-F13B6E89FE35}"/>
    <dgm:cxn modelId="{9E5DF6F5-48E0-4A4F-8EA5-838921FE71A6}" srcId="{825B78A9-C63E-4F2B-B374-8B913B24D031}" destId="{4EEB02A6-33DB-4B77-A944-D2C8682B52B4}" srcOrd="2" destOrd="0" parTransId="{A21F49FF-FB86-4F5E-A578-FCF30BE60B43}" sibTransId="{78D3DF5F-2D56-41B0-B3A2-E32CDE21A629}"/>
    <dgm:cxn modelId="{FFBB1BFA-39F8-40E6-A478-A2C4315F613C}" type="presOf" srcId="{C0D1DD27-E9AB-49F1-BA48-5393CE42E4D4}" destId="{E4E35295-E935-4D65-A959-919789810842}" srcOrd="0" destOrd="0" presId="urn:microsoft.com/office/officeart/2005/8/layout/lProcess3"/>
    <dgm:cxn modelId="{928A75FA-9D88-4235-A3F2-7700242BF2E6}" type="presOf" srcId="{3B496164-3373-45A2-9103-4C5916A01E09}" destId="{D0B669F5-7600-4670-ACA4-1A7CE8879BDB}" srcOrd="0" destOrd="0" presId="urn:microsoft.com/office/officeart/2005/8/layout/lProcess3"/>
    <dgm:cxn modelId="{FFE3DDFF-4D41-43F2-911A-D6A0A17B27C8}" srcId="{C0D1DD27-E9AB-49F1-BA48-5393CE42E4D4}" destId="{3B496164-3373-45A2-9103-4C5916A01E09}" srcOrd="0" destOrd="0" parTransId="{7520B424-3619-4DD5-A32D-74A75C962DEE}" sibTransId="{4717C786-FFB6-47CD-AA4C-CC2FBB472D8B}"/>
    <dgm:cxn modelId="{2A4FD109-DB78-4E5C-9499-F7C65E76E10B}" type="presParOf" srcId="{FA51B67B-2EEE-4451-B38C-81E59ACC4EEA}" destId="{4C652489-D132-4C16-B45A-FEB05A0943E6}" srcOrd="0" destOrd="0" presId="urn:microsoft.com/office/officeart/2005/8/layout/lProcess3"/>
    <dgm:cxn modelId="{09E7F74B-B416-46E2-9357-DE5DC4661C04}" type="presParOf" srcId="{4C652489-D132-4C16-B45A-FEB05A0943E6}" destId="{5A2EE3C4-3B25-4D4E-90C9-CD2C787F711E}" srcOrd="0" destOrd="0" presId="urn:microsoft.com/office/officeart/2005/8/layout/lProcess3"/>
    <dgm:cxn modelId="{664594ED-1197-4858-A1D5-66EFA7C99363}" type="presParOf" srcId="{4C652489-D132-4C16-B45A-FEB05A0943E6}" destId="{60C5CE96-0E93-4AC0-BB05-42EB277145E2}" srcOrd="1" destOrd="0" presId="urn:microsoft.com/office/officeart/2005/8/layout/lProcess3"/>
    <dgm:cxn modelId="{E31A6AFD-2292-40BA-B0E8-C2C158DA907D}" type="presParOf" srcId="{4C652489-D132-4C16-B45A-FEB05A0943E6}" destId="{06D4D957-9F36-46A8-8102-439FFE39CC65}" srcOrd="2" destOrd="0" presId="urn:microsoft.com/office/officeart/2005/8/layout/lProcess3"/>
    <dgm:cxn modelId="{B2CCB061-B75D-420C-87EC-0B6A5F8A85FD}" type="presParOf" srcId="{4C652489-D132-4C16-B45A-FEB05A0943E6}" destId="{5FDA6454-66E1-4376-BA8A-A93193197F86}" srcOrd="3" destOrd="0" presId="urn:microsoft.com/office/officeart/2005/8/layout/lProcess3"/>
    <dgm:cxn modelId="{C0856D6E-CB6B-4EF9-AD34-6440BEF5C79E}" type="presParOf" srcId="{4C652489-D132-4C16-B45A-FEB05A0943E6}" destId="{664FCEA9-089D-4188-BA0A-EB95A8EA19AD}" srcOrd="4" destOrd="0" presId="urn:microsoft.com/office/officeart/2005/8/layout/lProcess3"/>
    <dgm:cxn modelId="{D0C3B0E8-4404-42FA-8498-1C4B61492E9F}" type="presParOf" srcId="{4C652489-D132-4C16-B45A-FEB05A0943E6}" destId="{707CEC4F-07C5-4188-826A-5A357A88B727}" srcOrd="5" destOrd="0" presId="urn:microsoft.com/office/officeart/2005/8/layout/lProcess3"/>
    <dgm:cxn modelId="{C702A61C-D156-4B1A-A7F9-81E1499FF683}" type="presParOf" srcId="{4C652489-D132-4C16-B45A-FEB05A0943E6}" destId="{976BEFE0-1900-4FEF-8F9E-0FCC0CDFF4BF}" srcOrd="6" destOrd="0" presId="urn:microsoft.com/office/officeart/2005/8/layout/lProcess3"/>
    <dgm:cxn modelId="{A91115EB-B952-4CFB-8A59-ED553ED78294}" type="presParOf" srcId="{FA51B67B-2EEE-4451-B38C-81E59ACC4EEA}" destId="{29778E25-E19A-4E15-94C7-D5C49DE7B7DA}" srcOrd="1" destOrd="0" presId="urn:microsoft.com/office/officeart/2005/8/layout/lProcess3"/>
    <dgm:cxn modelId="{F194E66A-8FFF-4BA0-9530-9035E13CDB08}" type="presParOf" srcId="{FA51B67B-2EEE-4451-B38C-81E59ACC4EEA}" destId="{718DE4AF-0C31-4FE9-832F-2502799E3E7D}" srcOrd="2" destOrd="0" presId="urn:microsoft.com/office/officeart/2005/8/layout/lProcess3"/>
    <dgm:cxn modelId="{ADBFCDD6-A3B3-40AA-A880-A1EFF34DC5B1}" type="presParOf" srcId="{718DE4AF-0C31-4FE9-832F-2502799E3E7D}" destId="{E4E35295-E935-4D65-A959-919789810842}" srcOrd="0" destOrd="0" presId="urn:microsoft.com/office/officeart/2005/8/layout/lProcess3"/>
    <dgm:cxn modelId="{48E921EE-4D7E-4EF4-8A1F-E49088880EBF}" type="presParOf" srcId="{718DE4AF-0C31-4FE9-832F-2502799E3E7D}" destId="{3B290323-E5BE-4902-8FD3-B6DF4EB10BC0}" srcOrd="1" destOrd="0" presId="urn:microsoft.com/office/officeart/2005/8/layout/lProcess3"/>
    <dgm:cxn modelId="{4580CA35-3CA2-4EC4-B5B9-5C3EDA2C3B0D}" type="presParOf" srcId="{718DE4AF-0C31-4FE9-832F-2502799E3E7D}" destId="{D0B669F5-7600-4670-ACA4-1A7CE8879BDB}" srcOrd="2" destOrd="0" presId="urn:microsoft.com/office/officeart/2005/8/layout/lProcess3"/>
    <dgm:cxn modelId="{77FF4D47-D404-4649-AAD3-6D0F2782C0CA}" type="presParOf" srcId="{718DE4AF-0C31-4FE9-832F-2502799E3E7D}" destId="{8F7E35AB-5AF1-436C-8E80-F1DADD6DE15D}" srcOrd="3" destOrd="0" presId="urn:microsoft.com/office/officeart/2005/8/layout/lProcess3"/>
    <dgm:cxn modelId="{B93864E1-26E1-4E72-B57E-577D3ADB4191}" type="presParOf" srcId="{718DE4AF-0C31-4FE9-832F-2502799E3E7D}" destId="{B116775B-6D52-4573-BC24-CBB8E78C526C}" srcOrd="4" destOrd="0" presId="urn:microsoft.com/office/officeart/2005/8/layout/lProcess3"/>
    <dgm:cxn modelId="{1678F80A-770A-4C0C-9B05-ACA5A5EC3CE3}" type="presParOf" srcId="{718DE4AF-0C31-4FE9-832F-2502799E3E7D}" destId="{59956ABA-CAD5-46A8-B726-AE1552AA422A}" srcOrd="5" destOrd="0" presId="urn:microsoft.com/office/officeart/2005/8/layout/lProcess3"/>
    <dgm:cxn modelId="{18D8AD94-D4DA-4054-9254-9364B573003C}" type="presParOf" srcId="{718DE4AF-0C31-4FE9-832F-2502799E3E7D}" destId="{6FB047B0-3176-4537-A779-23857EF92C28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37926-8A10-4921-9C7F-B12C1BE6705A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7FACE5D4-7016-4BB9-B4E5-C8D0C6A1F5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b="1">
              <a:latin typeface="Raleway" pitchFamily="2" charset="0"/>
            </a:rPr>
            <a:t>Modalidad de aplicación: </a:t>
          </a:r>
          <a:endParaRPr lang="en-US" sz="1800">
            <a:latin typeface="Raleway" pitchFamily="2" charset="0"/>
          </a:endParaRPr>
        </a:p>
      </dgm:t>
    </dgm:pt>
    <dgm:pt modelId="{D55CA02F-F49B-4679-89FB-E05757DF5A75}" type="parTrans" cxnId="{FC1F5D81-B1B4-40D4-9E2B-577C51480B08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72346CC1-79FC-4258-9805-43D4EDC2D5A9}" type="sibTrans" cxnId="{FC1F5D81-B1B4-40D4-9E2B-577C51480B08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7993CEDA-8518-4255-977C-2D9B776FB8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>
              <a:latin typeface="Raleway" pitchFamily="2" charset="0"/>
            </a:rPr>
            <a:t>En línea 80% / Impreso 20%</a:t>
          </a:r>
          <a:endParaRPr lang="en-US" sz="1800" dirty="0">
            <a:latin typeface="Raleway" pitchFamily="2" charset="0"/>
          </a:endParaRPr>
        </a:p>
      </dgm:t>
    </dgm:pt>
    <dgm:pt modelId="{963F098F-57E6-46A4-8954-21DF5E0F8972}" type="parTrans" cxnId="{551B83B5-C9AB-486C-954A-89A467A4C552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E34CFEE5-E367-45C0-8CA1-E496FD383814}" type="sibTrans" cxnId="{551B83B5-C9AB-486C-954A-89A467A4C552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FD61B309-3CEF-4279-96DB-812528811A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b="1">
              <a:latin typeface="Raleway" pitchFamily="2" charset="0"/>
            </a:rPr>
            <a:t>Duración de las pruebas:</a:t>
          </a:r>
          <a:r>
            <a:rPr lang="es-MX" sz="1800">
              <a:latin typeface="Raleway" pitchFamily="2" charset="0"/>
            </a:rPr>
            <a:t> </a:t>
          </a:r>
          <a:endParaRPr lang="en-US" sz="1800">
            <a:latin typeface="Raleway" pitchFamily="2" charset="0"/>
          </a:endParaRPr>
        </a:p>
      </dgm:t>
    </dgm:pt>
    <dgm:pt modelId="{BEB76B4C-70E1-4AE5-A4BF-71DCFE263D79}" type="parTrans" cxnId="{E8FAFDD8-06BB-471F-82B4-C4972E163C58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ABA8F2DA-A9C2-48DD-AEFC-054C094037F4}" type="sibTrans" cxnId="{E8FAFDD8-06BB-471F-82B4-C4972E163C58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9D690B68-7490-486C-AD72-6AC75209A4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>
              <a:latin typeface="Raleway" pitchFamily="2" charset="0"/>
            </a:rPr>
            <a:t>150 </a:t>
          </a:r>
          <a:r>
            <a:rPr lang="es-MX" sz="1800" b="0" dirty="0">
              <a:latin typeface="Raleway" pitchFamily="2" charset="0"/>
            </a:rPr>
            <a:t>minutos</a:t>
          </a:r>
          <a:endParaRPr lang="en-US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 pitchFamily="2" charset="0"/>
          </a:endParaRPr>
        </a:p>
      </dgm:t>
    </dgm:pt>
    <dgm:pt modelId="{35FCA8C2-26DD-4DE7-A4D3-4AFCD1050723}" type="parTrans" cxnId="{0B837048-0C94-4D90-AF91-9DAABC5B7C60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BADA6A98-CA47-4741-AD97-5E0FEA71A22D}" type="sibTrans" cxnId="{0B837048-0C94-4D90-AF91-9DAABC5B7C60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1204198C-FAAC-42F7-A379-5D7CD3D07B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b="1">
              <a:latin typeface="Raleway" pitchFamily="2" charset="0"/>
            </a:rPr>
            <a:t>Supervisión:</a:t>
          </a:r>
          <a:r>
            <a:rPr lang="es-MX" sz="1800">
              <a:latin typeface="Raleway" pitchFamily="2" charset="0"/>
            </a:rPr>
            <a:t> </a:t>
          </a:r>
          <a:endParaRPr lang="en-US" sz="1800">
            <a:latin typeface="Raleway" pitchFamily="2" charset="0"/>
          </a:endParaRPr>
        </a:p>
      </dgm:t>
    </dgm:pt>
    <dgm:pt modelId="{3CCE2EF9-756C-4B0E-BA97-410B01811FE7}" type="parTrans" cxnId="{B65DF6A0-1533-4A3C-B027-4D9290F0C96E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87237BCD-B4B1-426C-A82E-2A4DF3DD53F0}" type="sibTrans" cxnId="{B65DF6A0-1533-4A3C-B027-4D9290F0C96E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861BFBEA-4A55-41C2-A0AD-F02E565F4C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kern="1200" dirty="0">
              <a:latin typeface="Raleway" pitchFamily="2" charset="0"/>
              <a:ea typeface="+mn-ea"/>
              <a:cs typeface="+mn-cs"/>
            </a:rPr>
            <a:t>Docente </a:t>
          </a:r>
          <a:r>
            <a:rPr lang="es-MX" sz="1800" kern="1200">
              <a:latin typeface="Raleway" pitchFamily="2" charset="0"/>
              <a:ea typeface="+mn-ea"/>
              <a:cs typeface="+mn-cs"/>
            </a:rPr>
            <a:t>en aula</a:t>
          </a:r>
          <a:endParaRPr lang="en-US" sz="1800" b="0" kern="1200" dirty="0">
            <a:latin typeface="Raleway" pitchFamily="2" charset="0"/>
          </a:endParaRPr>
        </a:p>
      </dgm:t>
    </dgm:pt>
    <dgm:pt modelId="{E5BDAD02-4289-4100-90F9-2DE1DFAF5071}" type="parTrans" cxnId="{C6A47FF7-C1A7-44E0-AA76-3A73F08EF658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36B920FE-4B06-4D8E-83F0-921B198267F8}" type="sibTrans" cxnId="{C6A47FF7-C1A7-44E0-AA76-3A73F08EF658}">
      <dgm:prSet/>
      <dgm:spPr/>
      <dgm:t>
        <a:bodyPr/>
        <a:lstStyle/>
        <a:p>
          <a:endParaRPr lang="en-US" sz="1600">
            <a:latin typeface="Raleway" pitchFamily="2" charset="0"/>
          </a:endParaRPr>
        </a:p>
      </dgm:t>
    </dgm:pt>
    <dgm:pt modelId="{F97B3B02-BFC0-429A-A4B3-7AE86DF155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800" b="1" noProof="0">
              <a:latin typeface="Raleway" pitchFamily="2" charset="0"/>
            </a:rPr>
            <a:t>Longitud del instrumento</a:t>
          </a:r>
          <a:r>
            <a:rPr lang="es-ES" sz="1800" noProof="0">
              <a:latin typeface="Raleway" pitchFamily="2" charset="0"/>
            </a:rPr>
            <a:t>:</a:t>
          </a:r>
        </a:p>
      </dgm:t>
    </dgm:pt>
    <dgm:pt modelId="{267DD74A-20C1-4B12-9E59-17FE434EB095}" type="parTrans" cxnId="{51505A28-DEC7-4F5A-B763-1FAD459C8C66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C7CB45BF-C7D0-46D9-A17B-8E5B81C010E0}" type="sibTrans" cxnId="{51505A28-DEC7-4F5A-B763-1FAD459C8C66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67694EB5-8445-47A9-9073-C4E1AF2D11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b="1" noProof="0" dirty="0">
              <a:solidFill>
                <a:schemeClr val="tx1"/>
              </a:solidFill>
              <a:latin typeface="Raleway" pitchFamily="2" charset="0"/>
            </a:rPr>
            <a:t>Total 111 ítems</a:t>
          </a:r>
          <a:endParaRPr lang="es-ES" sz="1800" b="1" noProof="0" dirty="0">
            <a:solidFill>
              <a:schemeClr val="tx1"/>
            </a:solidFill>
            <a:latin typeface="Raleway" pitchFamily="2" charset="0"/>
          </a:endParaRPr>
        </a:p>
      </dgm:t>
    </dgm:pt>
    <dgm:pt modelId="{2B059C46-38BD-4FF1-A499-E4D57C2C104A}" type="parTrans" cxnId="{BA33B03D-93AE-46EE-B346-62668FAC5336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CD1CA2A8-9A80-4E4F-9493-9BEB5CCBEF29}" type="sibTrans" cxnId="{BA33B03D-93AE-46EE-B346-62668FAC5336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5B51EFCE-B6E2-44E0-AFD9-A835AC1632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err="1">
              <a:latin typeface="Raleway" pitchFamily="2" charset="0"/>
            </a:rPr>
            <a:t>Cobertura</a:t>
          </a:r>
          <a:r>
            <a:rPr lang="en-US" sz="1800" b="1">
              <a:latin typeface="Raleway" pitchFamily="2" charset="0"/>
            </a:rPr>
            <a:t> de población:</a:t>
          </a:r>
        </a:p>
      </dgm:t>
    </dgm:pt>
    <dgm:pt modelId="{D06E1797-6F3C-4933-AA39-B1521917D3BA}" type="parTrans" cxnId="{816CDF17-CDD3-41FB-81D4-26FDFB00E2F6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8FDAD336-402E-4530-A87F-C589869F580F}" type="sibTrans" cxnId="{816CDF17-CDD3-41FB-81D4-26FDFB00E2F6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1E60E6D6-BC20-49D2-A3B4-7F3C445F37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>
              <a:latin typeface="Raleway" pitchFamily="2" charset="0"/>
            </a:rPr>
            <a:t>Censal</a:t>
          </a:r>
          <a:r>
            <a:rPr lang="en-US" sz="1800" dirty="0">
              <a:latin typeface="Raleway" pitchFamily="2" charset="0"/>
            </a:rPr>
            <a:t> de </a:t>
          </a:r>
          <a:r>
            <a:rPr lang="en-US" sz="1800" dirty="0" err="1">
              <a:latin typeface="Raleway" pitchFamily="2" charset="0"/>
            </a:rPr>
            <a:t>escuelas</a:t>
          </a:r>
          <a:r>
            <a:rPr lang="en-US" sz="1800" dirty="0">
              <a:latin typeface="Raleway" pitchFamily="2" charset="0"/>
            </a:rPr>
            <a:t> y </a:t>
          </a:r>
          <a:r>
            <a:rPr lang="en-US" sz="1800" dirty="0" err="1">
              <a:latin typeface="Raleway" pitchFamily="2" charset="0"/>
            </a:rPr>
            <a:t>estudiantes</a:t>
          </a:r>
          <a:endParaRPr lang="en-US" sz="1800" dirty="0">
            <a:latin typeface="Raleway" pitchFamily="2" charset="0"/>
          </a:endParaRPr>
        </a:p>
      </dgm:t>
    </dgm:pt>
    <dgm:pt modelId="{E2BF8876-30DB-494F-A8AE-BBB505E3BB32}" type="parTrans" cxnId="{BF150607-3C7E-404E-BAFD-A994A329A6F1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1CFEDF44-CA3E-402D-B679-FF067F247EB8}" type="sibTrans" cxnId="{BF150607-3C7E-404E-BAFD-A994A329A6F1}">
      <dgm:prSet/>
      <dgm:spPr/>
      <dgm:t>
        <a:bodyPr/>
        <a:lstStyle/>
        <a:p>
          <a:endParaRPr lang="es-ES" sz="1600">
            <a:latin typeface="Raleway" pitchFamily="2" charset="0"/>
          </a:endParaRPr>
        </a:p>
      </dgm:t>
    </dgm:pt>
    <dgm:pt modelId="{0DDCCD3B-9D74-4433-A787-6A3E90A94E47}" type="pres">
      <dgm:prSet presAssocID="{3B437926-8A10-4921-9C7F-B12C1BE6705A}" presName="root" presStyleCnt="0">
        <dgm:presLayoutVars>
          <dgm:dir/>
          <dgm:resizeHandles val="exact"/>
        </dgm:presLayoutVars>
      </dgm:prSet>
      <dgm:spPr/>
    </dgm:pt>
    <dgm:pt modelId="{9B4B9139-FB74-42C8-BC84-43AFE452BBA6}" type="pres">
      <dgm:prSet presAssocID="{5B51EFCE-B6E2-44E0-AFD9-A835AC163214}" presName="compNode" presStyleCnt="0"/>
      <dgm:spPr/>
    </dgm:pt>
    <dgm:pt modelId="{CF69FB17-C978-4BB0-AB90-52E2B7D9350A}" type="pres">
      <dgm:prSet presAssocID="{5B51EFCE-B6E2-44E0-AFD9-A835AC163214}" presName="bgRect" presStyleLbl="bgShp" presStyleIdx="0" presStyleCnt="5"/>
      <dgm:spPr/>
    </dgm:pt>
    <dgm:pt modelId="{6E22F1C8-5E0D-4CC6-B514-663F4CB2641A}" type="pres">
      <dgm:prSet presAssocID="{5B51EFCE-B6E2-44E0-AFD9-A835AC163214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circular"/>
        </a:ext>
      </dgm:extLst>
    </dgm:pt>
    <dgm:pt modelId="{C7B7A350-E9D2-4362-B794-2B400A02956B}" type="pres">
      <dgm:prSet presAssocID="{5B51EFCE-B6E2-44E0-AFD9-A835AC163214}" presName="spaceRect" presStyleCnt="0"/>
      <dgm:spPr/>
    </dgm:pt>
    <dgm:pt modelId="{38364F43-F792-41F7-A4F8-C59B46986DEE}" type="pres">
      <dgm:prSet presAssocID="{5B51EFCE-B6E2-44E0-AFD9-A835AC163214}" presName="parTx" presStyleLbl="revTx" presStyleIdx="0" presStyleCnt="10">
        <dgm:presLayoutVars>
          <dgm:chMax val="0"/>
          <dgm:chPref val="0"/>
        </dgm:presLayoutVars>
      </dgm:prSet>
      <dgm:spPr/>
    </dgm:pt>
    <dgm:pt modelId="{B3C4C282-F455-4EC9-BE89-F0C39D7DFE8B}" type="pres">
      <dgm:prSet presAssocID="{5B51EFCE-B6E2-44E0-AFD9-A835AC163214}" presName="desTx" presStyleLbl="revTx" presStyleIdx="1" presStyleCnt="10">
        <dgm:presLayoutVars/>
      </dgm:prSet>
      <dgm:spPr/>
    </dgm:pt>
    <dgm:pt modelId="{5C8CFD24-4928-47AD-8232-783B8ADDC978}" type="pres">
      <dgm:prSet presAssocID="{8FDAD336-402E-4530-A87F-C589869F580F}" presName="sibTrans" presStyleCnt="0"/>
      <dgm:spPr/>
    </dgm:pt>
    <dgm:pt modelId="{8A8E2FF0-481F-4264-92B4-BD91069D4889}" type="pres">
      <dgm:prSet presAssocID="{7FACE5D4-7016-4BB9-B4E5-C8D0C6A1F5A1}" presName="compNode" presStyleCnt="0"/>
      <dgm:spPr/>
    </dgm:pt>
    <dgm:pt modelId="{EB9D9DEC-D9CB-4D4C-9B9C-08394D0BA1DA}" type="pres">
      <dgm:prSet presAssocID="{7FACE5D4-7016-4BB9-B4E5-C8D0C6A1F5A1}" presName="bgRect" presStyleLbl="bgShp" presStyleIdx="1" presStyleCnt="5"/>
      <dgm:spPr/>
    </dgm:pt>
    <dgm:pt modelId="{BF9B99CC-616E-4CC5-890D-9BE6E7D5520D}" type="pres">
      <dgm:prSet presAssocID="{7FACE5D4-7016-4BB9-B4E5-C8D0C6A1F5A1}" presName="iconRect" presStyleLbl="node1" presStyleIdx="1" presStyleCnt="5" custScaleX="154581" custScaleY="15458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hoto"/>
        </a:ext>
      </dgm:extLst>
    </dgm:pt>
    <dgm:pt modelId="{A75ED192-13B6-44D4-B218-B35BD89A2A0D}" type="pres">
      <dgm:prSet presAssocID="{7FACE5D4-7016-4BB9-B4E5-C8D0C6A1F5A1}" presName="spaceRect" presStyleCnt="0"/>
      <dgm:spPr/>
    </dgm:pt>
    <dgm:pt modelId="{146E9A73-E702-404C-8317-F6953855D014}" type="pres">
      <dgm:prSet presAssocID="{7FACE5D4-7016-4BB9-B4E5-C8D0C6A1F5A1}" presName="parTx" presStyleLbl="revTx" presStyleIdx="2" presStyleCnt="10">
        <dgm:presLayoutVars>
          <dgm:chMax val="0"/>
          <dgm:chPref val="0"/>
        </dgm:presLayoutVars>
      </dgm:prSet>
      <dgm:spPr/>
    </dgm:pt>
    <dgm:pt modelId="{8876F3CC-7FE3-4277-948B-8225DAF957E8}" type="pres">
      <dgm:prSet presAssocID="{7FACE5D4-7016-4BB9-B4E5-C8D0C6A1F5A1}" presName="desTx" presStyleLbl="revTx" presStyleIdx="3" presStyleCnt="10">
        <dgm:presLayoutVars/>
      </dgm:prSet>
      <dgm:spPr/>
    </dgm:pt>
    <dgm:pt modelId="{3A98CEB4-D437-4F4F-80A9-4F50DFD63F0A}" type="pres">
      <dgm:prSet presAssocID="{72346CC1-79FC-4258-9805-43D4EDC2D5A9}" presName="sibTrans" presStyleCnt="0"/>
      <dgm:spPr/>
    </dgm:pt>
    <dgm:pt modelId="{A720F5C4-61E6-41F0-BB35-F86C54C6BC33}" type="pres">
      <dgm:prSet presAssocID="{FD61B309-3CEF-4279-96DB-812528811A4C}" presName="compNode" presStyleCnt="0"/>
      <dgm:spPr/>
    </dgm:pt>
    <dgm:pt modelId="{8DC06F04-24A1-41CD-89B2-DEC93343D6A8}" type="pres">
      <dgm:prSet presAssocID="{FD61B309-3CEF-4279-96DB-812528811A4C}" presName="bgRect" presStyleLbl="bgShp" presStyleIdx="2" presStyleCnt="5" custLinFactNeighborX="-952" custLinFactNeighborY="4595"/>
      <dgm:spPr/>
    </dgm:pt>
    <dgm:pt modelId="{5532FCEB-F321-4A34-9A36-EF3F038A58BE}" type="pres">
      <dgm:prSet presAssocID="{FD61B309-3CEF-4279-96DB-812528811A4C}" presName="iconRect" presStyleLbl="node1" presStyleIdx="2" presStyleCnt="5" custScaleX="154581" custScaleY="15458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spertador"/>
        </a:ext>
      </dgm:extLst>
    </dgm:pt>
    <dgm:pt modelId="{5F172ACE-5DE9-4B8C-B728-4A6F988AFE27}" type="pres">
      <dgm:prSet presAssocID="{FD61B309-3CEF-4279-96DB-812528811A4C}" presName="spaceRect" presStyleCnt="0"/>
      <dgm:spPr/>
    </dgm:pt>
    <dgm:pt modelId="{41892F08-79A7-49B4-A48D-F73C263DCBCA}" type="pres">
      <dgm:prSet presAssocID="{FD61B309-3CEF-4279-96DB-812528811A4C}" presName="parTx" presStyleLbl="revTx" presStyleIdx="4" presStyleCnt="10">
        <dgm:presLayoutVars>
          <dgm:chMax val="0"/>
          <dgm:chPref val="0"/>
        </dgm:presLayoutVars>
      </dgm:prSet>
      <dgm:spPr/>
    </dgm:pt>
    <dgm:pt modelId="{9D3ED324-43CD-4675-8F7A-27A88A30625B}" type="pres">
      <dgm:prSet presAssocID="{FD61B309-3CEF-4279-96DB-812528811A4C}" presName="desTx" presStyleLbl="revTx" presStyleIdx="5" presStyleCnt="10">
        <dgm:presLayoutVars/>
      </dgm:prSet>
      <dgm:spPr/>
    </dgm:pt>
    <dgm:pt modelId="{AF11F2D3-D1BC-448D-A2CF-838F96C3D05E}" type="pres">
      <dgm:prSet presAssocID="{ABA8F2DA-A9C2-48DD-AEFC-054C094037F4}" presName="sibTrans" presStyleCnt="0"/>
      <dgm:spPr/>
    </dgm:pt>
    <dgm:pt modelId="{AD522C2E-F298-4F64-86E7-B3BA5415EF5A}" type="pres">
      <dgm:prSet presAssocID="{F97B3B02-BFC0-429A-A4B3-7AE86DF155A3}" presName="compNode" presStyleCnt="0"/>
      <dgm:spPr/>
    </dgm:pt>
    <dgm:pt modelId="{BD503714-8F5F-440E-9852-18DD2CF9F239}" type="pres">
      <dgm:prSet presAssocID="{F97B3B02-BFC0-429A-A4B3-7AE86DF155A3}" presName="bgRect" presStyleLbl="bgShp" presStyleIdx="3" presStyleCnt="5" custScaleY="130992"/>
      <dgm:spPr/>
    </dgm:pt>
    <dgm:pt modelId="{6657098F-A012-431F-AC95-FC110927E43E}" type="pres">
      <dgm:prSet presAssocID="{F97B3B02-BFC0-429A-A4B3-7AE86DF155A3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a"/>
        </a:ext>
      </dgm:extLst>
    </dgm:pt>
    <dgm:pt modelId="{1F05E285-7943-4C65-AC91-B9F93DB76BCD}" type="pres">
      <dgm:prSet presAssocID="{F97B3B02-BFC0-429A-A4B3-7AE86DF155A3}" presName="spaceRect" presStyleCnt="0"/>
      <dgm:spPr/>
    </dgm:pt>
    <dgm:pt modelId="{39C3D7F8-958C-494D-B25E-27812C9C797A}" type="pres">
      <dgm:prSet presAssocID="{F97B3B02-BFC0-429A-A4B3-7AE86DF155A3}" presName="parTx" presStyleLbl="revTx" presStyleIdx="6" presStyleCnt="10">
        <dgm:presLayoutVars>
          <dgm:chMax val="0"/>
          <dgm:chPref val="0"/>
        </dgm:presLayoutVars>
      </dgm:prSet>
      <dgm:spPr/>
    </dgm:pt>
    <dgm:pt modelId="{9D14F35C-BFB9-42A6-97AF-5CC6E1FB8700}" type="pres">
      <dgm:prSet presAssocID="{F97B3B02-BFC0-429A-A4B3-7AE86DF155A3}" presName="desTx" presStyleLbl="revTx" presStyleIdx="7" presStyleCnt="10" custScaleX="98846">
        <dgm:presLayoutVars/>
      </dgm:prSet>
      <dgm:spPr/>
    </dgm:pt>
    <dgm:pt modelId="{A519CC64-E1A6-499A-8C48-5CE0406453A8}" type="pres">
      <dgm:prSet presAssocID="{C7CB45BF-C7D0-46D9-A17B-8E5B81C010E0}" presName="sibTrans" presStyleCnt="0"/>
      <dgm:spPr/>
    </dgm:pt>
    <dgm:pt modelId="{D66BBAFF-651F-4FA5-B7AB-7A0D18D1F388}" type="pres">
      <dgm:prSet presAssocID="{1204198C-FAAC-42F7-A379-5D7CD3D07BDB}" presName="compNode" presStyleCnt="0"/>
      <dgm:spPr/>
    </dgm:pt>
    <dgm:pt modelId="{514A9718-FB76-4BB5-9259-65A51EE9FC87}" type="pres">
      <dgm:prSet presAssocID="{1204198C-FAAC-42F7-A379-5D7CD3D07BDB}" presName="bgRect" presStyleLbl="bgShp" presStyleIdx="4" presStyleCnt="5"/>
      <dgm:spPr/>
    </dgm:pt>
    <dgm:pt modelId="{4BFA7C81-7111-44E1-82DD-646857009DDC}" type="pres">
      <dgm:prSet presAssocID="{1204198C-FAAC-42F7-A379-5D7CD3D07BDB}" presName="iconRect" presStyleLbl="node1" presStyleIdx="4" presStyleCnt="5" custScaleX="154581" custScaleY="154581" custLinFactNeighborX="5952" custLinFactNeighborY="-1669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tedrático"/>
        </a:ext>
      </dgm:extLst>
    </dgm:pt>
    <dgm:pt modelId="{A604D799-C5F8-4CDD-B7B2-A82744995005}" type="pres">
      <dgm:prSet presAssocID="{1204198C-FAAC-42F7-A379-5D7CD3D07BDB}" presName="spaceRect" presStyleCnt="0"/>
      <dgm:spPr/>
    </dgm:pt>
    <dgm:pt modelId="{4294E719-066A-439A-A141-941A6CC42822}" type="pres">
      <dgm:prSet presAssocID="{1204198C-FAAC-42F7-A379-5D7CD3D07BDB}" presName="parTx" presStyleLbl="revTx" presStyleIdx="8" presStyleCnt="10">
        <dgm:presLayoutVars>
          <dgm:chMax val="0"/>
          <dgm:chPref val="0"/>
        </dgm:presLayoutVars>
      </dgm:prSet>
      <dgm:spPr/>
    </dgm:pt>
    <dgm:pt modelId="{F1FAB657-172B-4A1F-8E26-EA9DEE025A6E}" type="pres">
      <dgm:prSet presAssocID="{1204198C-FAAC-42F7-A379-5D7CD3D07BDB}" presName="desTx" presStyleLbl="revTx" presStyleIdx="9" presStyleCnt="10">
        <dgm:presLayoutVars/>
      </dgm:prSet>
      <dgm:spPr/>
    </dgm:pt>
  </dgm:ptLst>
  <dgm:cxnLst>
    <dgm:cxn modelId="{3B671403-4F67-41F1-9EB5-C86D4FE47999}" type="presOf" srcId="{9D690B68-7490-486C-AD72-6AC75209A4C8}" destId="{9D3ED324-43CD-4675-8F7A-27A88A30625B}" srcOrd="0" destOrd="0" presId="urn:microsoft.com/office/officeart/2018/2/layout/IconVerticalSolidList"/>
    <dgm:cxn modelId="{BF150607-3C7E-404E-BAFD-A994A329A6F1}" srcId="{5B51EFCE-B6E2-44E0-AFD9-A835AC163214}" destId="{1E60E6D6-BC20-49D2-A3B4-7F3C445F3759}" srcOrd="0" destOrd="0" parTransId="{E2BF8876-30DB-494F-A8AE-BBB505E3BB32}" sibTransId="{1CFEDF44-CA3E-402D-B679-FF067F247EB8}"/>
    <dgm:cxn modelId="{36565C11-D927-4557-B76F-AA6081C9C551}" type="presOf" srcId="{F97B3B02-BFC0-429A-A4B3-7AE86DF155A3}" destId="{39C3D7F8-958C-494D-B25E-27812C9C797A}" srcOrd="0" destOrd="0" presId="urn:microsoft.com/office/officeart/2018/2/layout/IconVerticalSolidList"/>
    <dgm:cxn modelId="{816CDF17-CDD3-41FB-81D4-26FDFB00E2F6}" srcId="{3B437926-8A10-4921-9C7F-B12C1BE6705A}" destId="{5B51EFCE-B6E2-44E0-AFD9-A835AC163214}" srcOrd="0" destOrd="0" parTransId="{D06E1797-6F3C-4933-AA39-B1521917D3BA}" sibTransId="{8FDAD336-402E-4530-A87F-C589869F580F}"/>
    <dgm:cxn modelId="{51505A28-DEC7-4F5A-B763-1FAD459C8C66}" srcId="{3B437926-8A10-4921-9C7F-B12C1BE6705A}" destId="{F97B3B02-BFC0-429A-A4B3-7AE86DF155A3}" srcOrd="3" destOrd="0" parTransId="{267DD74A-20C1-4B12-9E59-17FE434EB095}" sibTransId="{C7CB45BF-C7D0-46D9-A17B-8E5B81C010E0}"/>
    <dgm:cxn modelId="{BBE8DC3A-7E9F-4BBE-8260-A5E99FD1EC17}" type="presOf" srcId="{861BFBEA-4A55-41C2-A0AD-F02E565F4C66}" destId="{F1FAB657-172B-4A1F-8E26-EA9DEE025A6E}" srcOrd="0" destOrd="0" presId="urn:microsoft.com/office/officeart/2018/2/layout/IconVerticalSolidList"/>
    <dgm:cxn modelId="{BA33B03D-93AE-46EE-B346-62668FAC5336}" srcId="{F97B3B02-BFC0-429A-A4B3-7AE86DF155A3}" destId="{67694EB5-8445-47A9-9073-C4E1AF2D11DF}" srcOrd="0" destOrd="0" parTransId="{2B059C46-38BD-4FF1-A499-E4D57C2C104A}" sibTransId="{CD1CA2A8-9A80-4E4F-9493-9BEB5CCBEF29}"/>
    <dgm:cxn modelId="{6FE25644-CEB5-4E50-AEC9-CA4E55F81865}" type="presOf" srcId="{1204198C-FAAC-42F7-A379-5D7CD3D07BDB}" destId="{4294E719-066A-439A-A141-941A6CC42822}" srcOrd="0" destOrd="0" presId="urn:microsoft.com/office/officeart/2018/2/layout/IconVerticalSolidList"/>
    <dgm:cxn modelId="{0B837048-0C94-4D90-AF91-9DAABC5B7C60}" srcId="{FD61B309-3CEF-4279-96DB-812528811A4C}" destId="{9D690B68-7490-486C-AD72-6AC75209A4C8}" srcOrd="0" destOrd="0" parTransId="{35FCA8C2-26DD-4DE7-A4D3-4AFCD1050723}" sibTransId="{BADA6A98-CA47-4741-AD97-5E0FEA71A22D}"/>
    <dgm:cxn modelId="{FC1F5D81-B1B4-40D4-9E2B-577C51480B08}" srcId="{3B437926-8A10-4921-9C7F-B12C1BE6705A}" destId="{7FACE5D4-7016-4BB9-B4E5-C8D0C6A1F5A1}" srcOrd="1" destOrd="0" parTransId="{D55CA02F-F49B-4679-89FB-E05757DF5A75}" sibTransId="{72346CC1-79FC-4258-9805-43D4EDC2D5A9}"/>
    <dgm:cxn modelId="{864DEA84-6393-42D0-A1EB-7844A2F46053}" type="presOf" srcId="{1E60E6D6-BC20-49D2-A3B4-7F3C445F3759}" destId="{B3C4C282-F455-4EC9-BE89-F0C39D7DFE8B}" srcOrd="0" destOrd="0" presId="urn:microsoft.com/office/officeart/2018/2/layout/IconVerticalSolidList"/>
    <dgm:cxn modelId="{B65DF6A0-1533-4A3C-B027-4D9290F0C96E}" srcId="{3B437926-8A10-4921-9C7F-B12C1BE6705A}" destId="{1204198C-FAAC-42F7-A379-5D7CD3D07BDB}" srcOrd="4" destOrd="0" parTransId="{3CCE2EF9-756C-4B0E-BA97-410B01811FE7}" sibTransId="{87237BCD-B4B1-426C-A82E-2A4DF3DD53F0}"/>
    <dgm:cxn modelId="{F4E3B7B4-B1B0-446F-ADB8-277AF74DA58D}" type="presOf" srcId="{7993CEDA-8518-4255-977C-2D9B776FB864}" destId="{8876F3CC-7FE3-4277-948B-8225DAF957E8}" srcOrd="0" destOrd="0" presId="urn:microsoft.com/office/officeart/2018/2/layout/IconVerticalSolidList"/>
    <dgm:cxn modelId="{AB98E1B4-6BC1-4C2E-A40A-319C2C846059}" type="presOf" srcId="{FD61B309-3CEF-4279-96DB-812528811A4C}" destId="{41892F08-79A7-49B4-A48D-F73C263DCBCA}" srcOrd="0" destOrd="0" presId="urn:microsoft.com/office/officeart/2018/2/layout/IconVerticalSolidList"/>
    <dgm:cxn modelId="{551B83B5-C9AB-486C-954A-89A467A4C552}" srcId="{7FACE5D4-7016-4BB9-B4E5-C8D0C6A1F5A1}" destId="{7993CEDA-8518-4255-977C-2D9B776FB864}" srcOrd="0" destOrd="0" parTransId="{963F098F-57E6-46A4-8954-21DF5E0F8972}" sibTransId="{E34CFEE5-E367-45C0-8CA1-E496FD383814}"/>
    <dgm:cxn modelId="{6DD5C1C0-7E1B-4403-B6EB-D39DEF974445}" type="presOf" srcId="{7FACE5D4-7016-4BB9-B4E5-C8D0C6A1F5A1}" destId="{146E9A73-E702-404C-8317-F6953855D014}" srcOrd="0" destOrd="0" presId="urn:microsoft.com/office/officeart/2018/2/layout/IconVerticalSolidList"/>
    <dgm:cxn modelId="{8A8226D5-C978-4907-A9E9-C110CEF11BF5}" type="presOf" srcId="{67694EB5-8445-47A9-9073-C4E1AF2D11DF}" destId="{9D14F35C-BFB9-42A6-97AF-5CC6E1FB8700}" srcOrd="0" destOrd="0" presId="urn:microsoft.com/office/officeart/2018/2/layout/IconVerticalSolidList"/>
    <dgm:cxn modelId="{E8FAFDD8-06BB-471F-82B4-C4972E163C58}" srcId="{3B437926-8A10-4921-9C7F-B12C1BE6705A}" destId="{FD61B309-3CEF-4279-96DB-812528811A4C}" srcOrd="2" destOrd="0" parTransId="{BEB76B4C-70E1-4AE5-A4BF-71DCFE263D79}" sibTransId="{ABA8F2DA-A9C2-48DD-AEFC-054C094037F4}"/>
    <dgm:cxn modelId="{E6669AF1-A616-4CEC-A125-C4F5C82481B4}" type="presOf" srcId="{3B437926-8A10-4921-9C7F-B12C1BE6705A}" destId="{0DDCCD3B-9D74-4433-A787-6A3E90A94E47}" srcOrd="0" destOrd="0" presId="urn:microsoft.com/office/officeart/2018/2/layout/IconVerticalSolidList"/>
    <dgm:cxn modelId="{C6A47FF7-C1A7-44E0-AA76-3A73F08EF658}" srcId="{1204198C-FAAC-42F7-A379-5D7CD3D07BDB}" destId="{861BFBEA-4A55-41C2-A0AD-F02E565F4C66}" srcOrd="0" destOrd="0" parTransId="{E5BDAD02-4289-4100-90F9-2DE1DFAF5071}" sibTransId="{36B920FE-4B06-4D8E-83F0-921B198267F8}"/>
    <dgm:cxn modelId="{A6DF3AF8-C67D-48FD-8009-F53021D53334}" type="presOf" srcId="{5B51EFCE-B6E2-44E0-AFD9-A835AC163214}" destId="{38364F43-F792-41F7-A4F8-C59B46986DEE}" srcOrd="0" destOrd="0" presId="urn:microsoft.com/office/officeart/2018/2/layout/IconVerticalSolidList"/>
    <dgm:cxn modelId="{5EDD382A-6825-476B-BA72-7E169678CAF4}" type="presParOf" srcId="{0DDCCD3B-9D74-4433-A787-6A3E90A94E47}" destId="{9B4B9139-FB74-42C8-BC84-43AFE452BBA6}" srcOrd="0" destOrd="0" presId="urn:microsoft.com/office/officeart/2018/2/layout/IconVerticalSolidList"/>
    <dgm:cxn modelId="{D3D78710-C3E0-41E5-AE97-73FB5C036994}" type="presParOf" srcId="{9B4B9139-FB74-42C8-BC84-43AFE452BBA6}" destId="{CF69FB17-C978-4BB0-AB90-52E2B7D9350A}" srcOrd="0" destOrd="0" presId="urn:microsoft.com/office/officeart/2018/2/layout/IconVerticalSolidList"/>
    <dgm:cxn modelId="{9CF869EF-A826-418B-BA8E-9DC2E9D6CBD1}" type="presParOf" srcId="{9B4B9139-FB74-42C8-BC84-43AFE452BBA6}" destId="{6E22F1C8-5E0D-4CC6-B514-663F4CB2641A}" srcOrd="1" destOrd="0" presId="urn:microsoft.com/office/officeart/2018/2/layout/IconVerticalSolidList"/>
    <dgm:cxn modelId="{82E4AB9C-3B9A-478A-A0EA-8DDEB8D20F32}" type="presParOf" srcId="{9B4B9139-FB74-42C8-BC84-43AFE452BBA6}" destId="{C7B7A350-E9D2-4362-B794-2B400A02956B}" srcOrd="2" destOrd="0" presId="urn:microsoft.com/office/officeart/2018/2/layout/IconVerticalSolidList"/>
    <dgm:cxn modelId="{1FF5E5D3-BEE5-445B-B7A3-D4D93B82FEED}" type="presParOf" srcId="{9B4B9139-FB74-42C8-BC84-43AFE452BBA6}" destId="{38364F43-F792-41F7-A4F8-C59B46986DEE}" srcOrd="3" destOrd="0" presId="urn:microsoft.com/office/officeart/2018/2/layout/IconVerticalSolidList"/>
    <dgm:cxn modelId="{40FE6487-9CDE-43CF-9CA8-51527763B22A}" type="presParOf" srcId="{9B4B9139-FB74-42C8-BC84-43AFE452BBA6}" destId="{B3C4C282-F455-4EC9-BE89-F0C39D7DFE8B}" srcOrd="4" destOrd="0" presId="urn:microsoft.com/office/officeart/2018/2/layout/IconVerticalSolidList"/>
    <dgm:cxn modelId="{017D14C3-F4FE-4FC6-92C0-8888DF6A0776}" type="presParOf" srcId="{0DDCCD3B-9D74-4433-A787-6A3E90A94E47}" destId="{5C8CFD24-4928-47AD-8232-783B8ADDC978}" srcOrd="1" destOrd="0" presId="urn:microsoft.com/office/officeart/2018/2/layout/IconVerticalSolidList"/>
    <dgm:cxn modelId="{562343DF-0DA9-41D8-A246-CFDBC30BDFAA}" type="presParOf" srcId="{0DDCCD3B-9D74-4433-A787-6A3E90A94E47}" destId="{8A8E2FF0-481F-4264-92B4-BD91069D4889}" srcOrd="2" destOrd="0" presId="urn:microsoft.com/office/officeart/2018/2/layout/IconVerticalSolidList"/>
    <dgm:cxn modelId="{9C62F5F2-63C1-46B1-870B-035EF1BF28C4}" type="presParOf" srcId="{8A8E2FF0-481F-4264-92B4-BD91069D4889}" destId="{EB9D9DEC-D9CB-4D4C-9B9C-08394D0BA1DA}" srcOrd="0" destOrd="0" presId="urn:microsoft.com/office/officeart/2018/2/layout/IconVerticalSolidList"/>
    <dgm:cxn modelId="{1208C0CC-5599-4E78-8435-744217F6D4B7}" type="presParOf" srcId="{8A8E2FF0-481F-4264-92B4-BD91069D4889}" destId="{BF9B99CC-616E-4CC5-890D-9BE6E7D5520D}" srcOrd="1" destOrd="0" presId="urn:microsoft.com/office/officeart/2018/2/layout/IconVerticalSolidList"/>
    <dgm:cxn modelId="{4DBDDC00-C0B7-4A46-9702-D319EB0F4518}" type="presParOf" srcId="{8A8E2FF0-481F-4264-92B4-BD91069D4889}" destId="{A75ED192-13B6-44D4-B218-B35BD89A2A0D}" srcOrd="2" destOrd="0" presId="urn:microsoft.com/office/officeart/2018/2/layout/IconVerticalSolidList"/>
    <dgm:cxn modelId="{C7FF8330-C0DD-4CDB-A0C1-A999CB161FBB}" type="presParOf" srcId="{8A8E2FF0-481F-4264-92B4-BD91069D4889}" destId="{146E9A73-E702-404C-8317-F6953855D014}" srcOrd="3" destOrd="0" presId="urn:microsoft.com/office/officeart/2018/2/layout/IconVerticalSolidList"/>
    <dgm:cxn modelId="{BEE930E9-D618-4B2A-82DA-7604D0730E61}" type="presParOf" srcId="{8A8E2FF0-481F-4264-92B4-BD91069D4889}" destId="{8876F3CC-7FE3-4277-948B-8225DAF957E8}" srcOrd="4" destOrd="0" presId="urn:microsoft.com/office/officeart/2018/2/layout/IconVerticalSolidList"/>
    <dgm:cxn modelId="{328A4F32-26B4-4ABB-9EDF-277485D6C236}" type="presParOf" srcId="{0DDCCD3B-9D74-4433-A787-6A3E90A94E47}" destId="{3A98CEB4-D437-4F4F-80A9-4F50DFD63F0A}" srcOrd="3" destOrd="0" presId="urn:microsoft.com/office/officeart/2018/2/layout/IconVerticalSolidList"/>
    <dgm:cxn modelId="{8FB368DA-BDDE-44F7-888D-F6FCFC9EB737}" type="presParOf" srcId="{0DDCCD3B-9D74-4433-A787-6A3E90A94E47}" destId="{A720F5C4-61E6-41F0-BB35-F86C54C6BC33}" srcOrd="4" destOrd="0" presId="urn:microsoft.com/office/officeart/2018/2/layout/IconVerticalSolidList"/>
    <dgm:cxn modelId="{C235C10A-6455-42E6-9CC5-E27F09B1496C}" type="presParOf" srcId="{A720F5C4-61E6-41F0-BB35-F86C54C6BC33}" destId="{8DC06F04-24A1-41CD-89B2-DEC93343D6A8}" srcOrd="0" destOrd="0" presId="urn:microsoft.com/office/officeart/2018/2/layout/IconVerticalSolidList"/>
    <dgm:cxn modelId="{B2F4A619-0B67-4DE5-AC6E-847681B16D4A}" type="presParOf" srcId="{A720F5C4-61E6-41F0-BB35-F86C54C6BC33}" destId="{5532FCEB-F321-4A34-9A36-EF3F038A58BE}" srcOrd="1" destOrd="0" presId="urn:microsoft.com/office/officeart/2018/2/layout/IconVerticalSolidList"/>
    <dgm:cxn modelId="{2F887AB9-CDD8-4EA5-A413-9C5640F154B0}" type="presParOf" srcId="{A720F5C4-61E6-41F0-BB35-F86C54C6BC33}" destId="{5F172ACE-5DE9-4B8C-B728-4A6F988AFE27}" srcOrd="2" destOrd="0" presId="urn:microsoft.com/office/officeart/2018/2/layout/IconVerticalSolidList"/>
    <dgm:cxn modelId="{08D74CD9-5D35-43A6-9755-6FDC775DF28C}" type="presParOf" srcId="{A720F5C4-61E6-41F0-BB35-F86C54C6BC33}" destId="{41892F08-79A7-49B4-A48D-F73C263DCBCA}" srcOrd="3" destOrd="0" presId="urn:microsoft.com/office/officeart/2018/2/layout/IconVerticalSolidList"/>
    <dgm:cxn modelId="{97BF3BB9-9CF4-4314-947D-1B6A0BEEFAD2}" type="presParOf" srcId="{A720F5C4-61E6-41F0-BB35-F86C54C6BC33}" destId="{9D3ED324-43CD-4675-8F7A-27A88A30625B}" srcOrd="4" destOrd="0" presId="urn:microsoft.com/office/officeart/2018/2/layout/IconVerticalSolidList"/>
    <dgm:cxn modelId="{5A719BB9-85DA-4F02-A2C5-64E40388F23E}" type="presParOf" srcId="{0DDCCD3B-9D74-4433-A787-6A3E90A94E47}" destId="{AF11F2D3-D1BC-448D-A2CF-838F96C3D05E}" srcOrd="5" destOrd="0" presId="urn:microsoft.com/office/officeart/2018/2/layout/IconVerticalSolidList"/>
    <dgm:cxn modelId="{8BA226EF-A754-4112-B136-F6ED09267F57}" type="presParOf" srcId="{0DDCCD3B-9D74-4433-A787-6A3E90A94E47}" destId="{AD522C2E-F298-4F64-86E7-B3BA5415EF5A}" srcOrd="6" destOrd="0" presId="urn:microsoft.com/office/officeart/2018/2/layout/IconVerticalSolidList"/>
    <dgm:cxn modelId="{FD11105B-A6BE-44AE-BB75-03FD16E92FC3}" type="presParOf" srcId="{AD522C2E-F298-4F64-86E7-B3BA5415EF5A}" destId="{BD503714-8F5F-440E-9852-18DD2CF9F239}" srcOrd="0" destOrd="0" presId="urn:microsoft.com/office/officeart/2018/2/layout/IconVerticalSolidList"/>
    <dgm:cxn modelId="{F5FFFC53-3870-4E57-9075-D6316505F993}" type="presParOf" srcId="{AD522C2E-F298-4F64-86E7-B3BA5415EF5A}" destId="{6657098F-A012-431F-AC95-FC110927E43E}" srcOrd="1" destOrd="0" presId="urn:microsoft.com/office/officeart/2018/2/layout/IconVerticalSolidList"/>
    <dgm:cxn modelId="{13B880D3-8EE3-46D8-B602-15CEBF9FA4B0}" type="presParOf" srcId="{AD522C2E-F298-4F64-86E7-B3BA5415EF5A}" destId="{1F05E285-7943-4C65-AC91-B9F93DB76BCD}" srcOrd="2" destOrd="0" presId="urn:microsoft.com/office/officeart/2018/2/layout/IconVerticalSolidList"/>
    <dgm:cxn modelId="{2D83E57D-4604-484C-95C8-A089123B7C42}" type="presParOf" srcId="{AD522C2E-F298-4F64-86E7-B3BA5415EF5A}" destId="{39C3D7F8-958C-494D-B25E-27812C9C797A}" srcOrd="3" destOrd="0" presId="urn:microsoft.com/office/officeart/2018/2/layout/IconVerticalSolidList"/>
    <dgm:cxn modelId="{B8FCE7EE-7F68-4FF7-91BE-5B53A841E9CD}" type="presParOf" srcId="{AD522C2E-F298-4F64-86E7-B3BA5415EF5A}" destId="{9D14F35C-BFB9-42A6-97AF-5CC6E1FB8700}" srcOrd="4" destOrd="0" presId="urn:microsoft.com/office/officeart/2018/2/layout/IconVerticalSolidList"/>
    <dgm:cxn modelId="{B8BEA9A9-0245-4D09-A03D-3C46DA07DE46}" type="presParOf" srcId="{0DDCCD3B-9D74-4433-A787-6A3E90A94E47}" destId="{A519CC64-E1A6-499A-8C48-5CE0406453A8}" srcOrd="7" destOrd="0" presId="urn:microsoft.com/office/officeart/2018/2/layout/IconVerticalSolidList"/>
    <dgm:cxn modelId="{6EC42DA3-299E-431E-9BE4-A7F3DEF07F4E}" type="presParOf" srcId="{0DDCCD3B-9D74-4433-A787-6A3E90A94E47}" destId="{D66BBAFF-651F-4FA5-B7AB-7A0D18D1F388}" srcOrd="8" destOrd="0" presId="urn:microsoft.com/office/officeart/2018/2/layout/IconVerticalSolidList"/>
    <dgm:cxn modelId="{A7D00218-74AD-4ACB-8E0C-7607564287FA}" type="presParOf" srcId="{D66BBAFF-651F-4FA5-B7AB-7A0D18D1F388}" destId="{514A9718-FB76-4BB5-9259-65A51EE9FC87}" srcOrd="0" destOrd="0" presId="urn:microsoft.com/office/officeart/2018/2/layout/IconVerticalSolidList"/>
    <dgm:cxn modelId="{5CF66C97-B82D-4098-A024-3F9E60FCA60B}" type="presParOf" srcId="{D66BBAFF-651F-4FA5-B7AB-7A0D18D1F388}" destId="{4BFA7C81-7111-44E1-82DD-646857009DDC}" srcOrd="1" destOrd="0" presId="urn:microsoft.com/office/officeart/2018/2/layout/IconVerticalSolidList"/>
    <dgm:cxn modelId="{0A542CF5-7981-46F6-B931-3CF19ED2D0B1}" type="presParOf" srcId="{D66BBAFF-651F-4FA5-B7AB-7A0D18D1F388}" destId="{A604D799-C5F8-4CDD-B7B2-A82744995005}" srcOrd="2" destOrd="0" presId="urn:microsoft.com/office/officeart/2018/2/layout/IconVerticalSolidList"/>
    <dgm:cxn modelId="{D2A72602-3004-4307-9D59-2C9BD27E8643}" type="presParOf" srcId="{D66BBAFF-651F-4FA5-B7AB-7A0D18D1F388}" destId="{4294E719-066A-439A-A141-941A6CC42822}" srcOrd="3" destOrd="0" presId="urn:microsoft.com/office/officeart/2018/2/layout/IconVerticalSolidList"/>
    <dgm:cxn modelId="{04A2538B-B75F-48A9-BF04-DCA4AA0F13F6}" type="presParOf" srcId="{D66BBAFF-651F-4FA5-B7AB-7A0D18D1F388}" destId="{F1FAB657-172B-4A1F-8E26-EA9DEE025A6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B5785-9532-4EDE-8D30-8DD0BBBB2CC1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60D8E8C-1ED6-4471-92C3-3A6A9A6377F2}">
      <dgm:prSet phldrT="[Text]" custT="1"/>
      <dgm:spPr/>
      <dgm:t>
        <a:bodyPr/>
        <a:lstStyle/>
        <a:p>
          <a:r>
            <a:rPr lang="es-MX" sz="4000" dirty="0">
              <a:latin typeface="Avenir Next LT Pro" panose="020B0504020202020204" pitchFamily="34" charset="0"/>
            </a:rPr>
            <a:t>ANTES</a:t>
          </a:r>
          <a:endParaRPr lang="en-US" sz="4000" dirty="0">
            <a:latin typeface="Avenir Next LT Pro" panose="020B0504020202020204" pitchFamily="34" charset="0"/>
          </a:endParaRPr>
        </a:p>
      </dgm:t>
    </dgm:pt>
    <dgm:pt modelId="{83A5BDF4-8DE5-40C5-9DA4-53EE07E5D86F}" type="parTrans" cxnId="{B7D24157-055C-4341-BA43-B7B9976D50F3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BEA53346-EBAD-4B93-A7C8-7ACE48AD0C3D}" type="sibTrans" cxnId="{B7D24157-055C-4341-BA43-B7B9976D50F3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24C2A2F3-8E59-40A6-8AC1-04CFDAC56D7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-Haber recibido 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capacitación  y cuando aplique materiales de aplicación.</a:t>
          </a:r>
        </a:p>
        <a:p>
          <a:pPr>
            <a:buFont typeface="Arial" panose="020B0604020202020204" pitchFamily="34" charset="0"/>
            <a:buNone/>
          </a:pPr>
          <a:endParaRPr kumimoji="0" lang="es-MX" sz="1800" b="1" i="0" u="none" strike="noStrike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  <a:p>
          <a:pPr>
            <a:buFont typeface="Arial" panose="020B0604020202020204" pitchFamily="34" charset="0"/>
            <a:buNone/>
          </a:pP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-Considerar la 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duración total </a:t>
          </a: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de la aplicación para una mejor organización del  plantel.</a:t>
          </a:r>
          <a:endParaRPr kumimoji="0" lang="es-MX" sz="1800" b="1" i="0" u="none" strike="noStrike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46165EC-E268-417F-984D-70F592450DEE}" type="parTrans" cxnId="{867172C7-C831-4333-A388-9293CA98654E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03CF3635-D1FE-4445-A042-B3529AED55CE}" type="sibTrans" cxnId="{867172C7-C831-4333-A388-9293CA98654E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B89A15BE-5B8F-44E0-9537-91471C84D16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4000" dirty="0">
              <a:latin typeface="Avenir Next LT Pro" panose="020B0504020202020204" pitchFamily="34" charset="0"/>
            </a:rPr>
            <a:t>DURANTE</a:t>
          </a:r>
          <a:endParaRPr lang="en-US" sz="4000" dirty="0">
            <a:latin typeface="Avenir Next LT Pro" panose="020B0504020202020204" pitchFamily="34" charset="0"/>
          </a:endParaRPr>
        </a:p>
      </dgm:t>
    </dgm:pt>
    <dgm:pt modelId="{AC7703C4-FC77-4CB4-8447-E98E88A1DF9C}" type="parTrans" cxnId="{CDB3536B-BD23-4C77-9814-A81AD1D5B7F8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CC875E89-E0D2-49E4-855E-7C6E5B92897C}" type="sibTrans" cxnId="{CDB3536B-BD23-4C77-9814-A81AD1D5B7F8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2858D92D-5F49-44DC-925B-3D6BAE2B860C}">
      <dgm:prSet phldrT="[Text]" custT="1"/>
      <dgm:spPr/>
      <dgm:t>
        <a:bodyPr/>
        <a:lstStyle/>
        <a:p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-Realizar la aplicación en el aula  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 supervisión </a:t>
          </a:r>
        </a:p>
        <a:p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-Notificar a estudiantes y a profesores que la evaluación </a:t>
          </a:r>
          <a:r>
            <a:rPr kumimoji="0" lang="es-ES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no tiene consecuencias negativas, pero que se requiere contestar a conciencia</a:t>
          </a:r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kumimoji="0" lang="es-ES" sz="1800" b="1" i="0" u="none" strike="noStrike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  <a:p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-Evitar el uso de materiales de apoyo</a:t>
          </a:r>
        </a:p>
        <a:p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 Cuidar y recomendar el adecuado uso de los materiales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</a:p>
      </dgm:t>
    </dgm:pt>
    <dgm:pt modelId="{07DDB4F5-8B6B-43F5-BB38-24135035EBF4}" type="parTrans" cxnId="{5DB62C84-4EE5-4C30-A769-3D0315B370CF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E3956C10-05B9-4809-9DEA-3A84F05BF629}" type="sibTrans" cxnId="{5DB62C84-4EE5-4C30-A769-3D0315B370CF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65032753-050C-4E3E-9A2E-64E02DB3526F}">
      <dgm:prSet phldrT="[Text]" custT="1"/>
      <dgm:spPr/>
      <dgm:t>
        <a:bodyPr/>
        <a:lstStyle/>
        <a:p>
          <a:r>
            <a:rPr lang="es-MX" sz="4000" dirty="0">
              <a:latin typeface="Avenir Next LT Pro" panose="020B0504020202020204" pitchFamily="34" charset="0"/>
            </a:rPr>
            <a:t>DESPUÉS</a:t>
          </a:r>
          <a:endParaRPr lang="en-US" sz="4000" dirty="0">
            <a:latin typeface="Avenir Next LT Pro" panose="020B0504020202020204" pitchFamily="34" charset="0"/>
          </a:endParaRPr>
        </a:p>
      </dgm:t>
    </dgm:pt>
    <dgm:pt modelId="{FA1F5F28-1A21-4595-9F52-0314BFA5E817}" type="parTrans" cxnId="{CA4BAEA5-A7DF-430D-AF8D-325E9F3B5627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1A52637E-A3B7-4B3A-A080-46382D2F524A}" type="sibTrans" cxnId="{CA4BAEA5-A7DF-430D-AF8D-325E9F3B5627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F0AC52E9-AA5D-422B-A2E1-E592D48F8388}">
      <dgm:prSet phldrT="[Text]" custT="1"/>
      <dgm:spPr/>
      <dgm:t>
        <a:bodyPr/>
        <a:lstStyle/>
        <a:p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-Verificar que las y los estudiantes </a:t>
          </a:r>
          <a:r>
            <a:rPr kumimoji="0" lang="es-ES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contesten todas las preguntas.</a:t>
          </a:r>
        </a:p>
        <a:p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-Para  los plateles que  aplicarán cuadernillo, los aplicadores deberán acomodar y empaquetar los materiales, según el  </a:t>
          </a:r>
          <a:r>
            <a:rPr kumimoji="0" lang="es-ES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protocolo de entrega de materiales </a:t>
          </a:r>
          <a:endParaRPr lang="en-US" sz="1800" b="1" dirty="0">
            <a:latin typeface="Avenir Next LT Pro" panose="020B0504020202020204" pitchFamily="34" charset="0"/>
          </a:endParaRPr>
        </a:p>
      </dgm:t>
    </dgm:pt>
    <dgm:pt modelId="{5CACE6D9-0EF3-4A64-8C4D-25A3E132B561}" type="parTrans" cxnId="{44219886-3297-41D6-82EC-59697126613A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8A92E2F8-5941-466E-A313-F488CEFCB9AF}" type="sibTrans" cxnId="{44219886-3297-41D6-82EC-59697126613A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8CA992ED-821B-4325-B41B-F37DAE98DA7D}" type="pres">
      <dgm:prSet presAssocID="{E44B5785-9532-4EDE-8D30-8DD0BBBB2CC1}" presName="Name0" presStyleCnt="0">
        <dgm:presLayoutVars>
          <dgm:dir/>
          <dgm:animLvl val="lvl"/>
          <dgm:resizeHandles val="exact"/>
        </dgm:presLayoutVars>
      </dgm:prSet>
      <dgm:spPr/>
    </dgm:pt>
    <dgm:pt modelId="{8DCF6021-89EE-4B13-A4A1-CFF4D0DC31F2}" type="pres">
      <dgm:prSet presAssocID="{660D8E8C-1ED6-4471-92C3-3A6A9A6377F2}" presName="compositeNode" presStyleCnt="0">
        <dgm:presLayoutVars>
          <dgm:bulletEnabled val="1"/>
        </dgm:presLayoutVars>
      </dgm:prSet>
      <dgm:spPr/>
    </dgm:pt>
    <dgm:pt modelId="{0C837048-4EBE-4447-B7E1-CBDF260A5A8C}" type="pres">
      <dgm:prSet presAssocID="{660D8E8C-1ED6-4471-92C3-3A6A9A6377F2}" presName="bgRect" presStyleLbl="node1" presStyleIdx="0" presStyleCnt="3"/>
      <dgm:spPr/>
    </dgm:pt>
    <dgm:pt modelId="{F1949473-67C5-41D4-83EB-860074607C4A}" type="pres">
      <dgm:prSet presAssocID="{660D8E8C-1ED6-4471-92C3-3A6A9A6377F2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4993199-596F-4E93-B751-9FB8A58A3266}" type="pres">
      <dgm:prSet presAssocID="{660D8E8C-1ED6-4471-92C3-3A6A9A6377F2}" presName="childNode" presStyleLbl="node1" presStyleIdx="0" presStyleCnt="3">
        <dgm:presLayoutVars>
          <dgm:bulletEnabled val="1"/>
        </dgm:presLayoutVars>
      </dgm:prSet>
      <dgm:spPr/>
    </dgm:pt>
    <dgm:pt modelId="{C5ECE49A-76DC-40A9-BD8A-C20677374663}" type="pres">
      <dgm:prSet presAssocID="{BEA53346-EBAD-4B93-A7C8-7ACE48AD0C3D}" presName="hSp" presStyleCnt="0"/>
      <dgm:spPr/>
    </dgm:pt>
    <dgm:pt modelId="{A3A98BAF-38A7-42A8-8F82-FA119A9D8E40}" type="pres">
      <dgm:prSet presAssocID="{BEA53346-EBAD-4B93-A7C8-7ACE48AD0C3D}" presName="vProcSp" presStyleCnt="0"/>
      <dgm:spPr/>
    </dgm:pt>
    <dgm:pt modelId="{D8E617DD-C69D-4458-98B0-D55321201CDD}" type="pres">
      <dgm:prSet presAssocID="{BEA53346-EBAD-4B93-A7C8-7ACE48AD0C3D}" presName="vSp1" presStyleCnt="0"/>
      <dgm:spPr/>
    </dgm:pt>
    <dgm:pt modelId="{C52E60DA-CE21-4A3C-9F98-2C95E428AAD4}" type="pres">
      <dgm:prSet presAssocID="{BEA53346-EBAD-4B93-A7C8-7ACE48AD0C3D}" presName="simulatedConn" presStyleLbl="solidFgAcc1" presStyleIdx="0" presStyleCnt="2"/>
      <dgm:spPr>
        <a:solidFill>
          <a:schemeClr val="accent1">
            <a:lumMod val="75000"/>
          </a:schemeClr>
        </a:solidFill>
      </dgm:spPr>
    </dgm:pt>
    <dgm:pt modelId="{31FA183D-2C87-417A-9902-1D3509BABB02}" type="pres">
      <dgm:prSet presAssocID="{BEA53346-EBAD-4B93-A7C8-7ACE48AD0C3D}" presName="vSp2" presStyleCnt="0"/>
      <dgm:spPr/>
    </dgm:pt>
    <dgm:pt modelId="{3BFED798-9782-45C3-B8AB-E641E66DA415}" type="pres">
      <dgm:prSet presAssocID="{BEA53346-EBAD-4B93-A7C8-7ACE48AD0C3D}" presName="sibTrans" presStyleCnt="0"/>
      <dgm:spPr/>
    </dgm:pt>
    <dgm:pt modelId="{1FB44B77-3E95-4E85-9291-A97202CB7E42}" type="pres">
      <dgm:prSet presAssocID="{B89A15BE-5B8F-44E0-9537-91471C84D16A}" presName="compositeNode" presStyleCnt="0">
        <dgm:presLayoutVars>
          <dgm:bulletEnabled val="1"/>
        </dgm:presLayoutVars>
      </dgm:prSet>
      <dgm:spPr/>
    </dgm:pt>
    <dgm:pt modelId="{79A865CD-E81B-4B4F-A8A3-7AE71D72D481}" type="pres">
      <dgm:prSet presAssocID="{B89A15BE-5B8F-44E0-9537-91471C84D16A}" presName="bgRect" presStyleLbl="node1" presStyleIdx="1" presStyleCnt="3"/>
      <dgm:spPr/>
    </dgm:pt>
    <dgm:pt modelId="{B12F2BB6-C153-4E45-A09A-FB45610783C0}" type="pres">
      <dgm:prSet presAssocID="{B89A15BE-5B8F-44E0-9537-91471C84D16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822A36C-BFA8-4AC0-9551-E73EFA46B8A8}" type="pres">
      <dgm:prSet presAssocID="{B89A15BE-5B8F-44E0-9537-91471C84D16A}" presName="childNode" presStyleLbl="node1" presStyleIdx="1" presStyleCnt="3">
        <dgm:presLayoutVars>
          <dgm:bulletEnabled val="1"/>
        </dgm:presLayoutVars>
      </dgm:prSet>
      <dgm:spPr/>
    </dgm:pt>
    <dgm:pt modelId="{A80D5B16-D873-4E0B-B771-34FBAB323DF0}" type="pres">
      <dgm:prSet presAssocID="{CC875E89-E0D2-49E4-855E-7C6E5B92897C}" presName="hSp" presStyleCnt="0"/>
      <dgm:spPr/>
    </dgm:pt>
    <dgm:pt modelId="{E2FCCA38-C901-4E16-B0B3-62B223AE6724}" type="pres">
      <dgm:prSet presAssocID="{CC875E89-E0D2-49E4-855E-7C6E5B92897C}" presName="vProcSp" presStyleCnt="0"/>
      <dgm:spPr/>
    </dgm:pt>
    <dgm:pt modelId="{A0C6B2D3-A24D-43AF-B78C-7589B9E0742E}" type="pres">
      <dgm:prSet presAssocID="{CC875E89-E0D2-49E4-855E-7C6E5B92897C}" presName="vSp1" presStyleCnt="0"/>
      <dgm:spPr/>
    </dgm:pt>
    <dgm:pt modelId="{BE2AA563-4648-440E-B7CC-2E50F8B4783B}" type="pres">
      <dgm:prSet presAssocID="{CC875E89-E0D2-49E4-855E-7C6E5B92897C}" presName="simulatedConn" presStyleLbl="solidFgAcc1" presStyleIdx="1" presStyleCnt="2"/>
      <dgm:spPr>
        <a:solidFill>
          <a:schemeClr val="accent1">
            <a:lumMod val="75000"/>
          </a:schemeClr>
        </a:solidFill>
      </dgm:spPr>
    </dgm:pt>
    <dgm:pt modelId="{E0AE9537-97FF-4FFC-9F73-C42EA3FC7B2C}" type="pres">
      <dgm:prSet presAssocID="{CC875E89-E0D2-49E4-855E-7C6E5B92897C}" presName="vSp2" presStyleCnt="0"/>
      <dgm:spPr/>
    </dgm:pt>
    <dgm:pt modelId="{7111CC18-A069-41F1-BBCF-6090EB128285}" type="pres">
      <dgm:prSet presAssocID="{CC875E89-E0D2-49E4-855E-7C6E5B92897C}" presName="sibTrans" presStyleCnt="0"/>
      <dgm:spPr/>
    </dgm:pt>
    <dgm:pt modelId="{91E65EC3-37B0-4AE0-956A-CD9297BA62D1}" type="pres">
      <dgm:prSet presAssocID="{65032753-050C-4E3E-9A2E-64E02DB3526F}" presName="compositeNode" presStyleCnt="0">
        <dgm:presLayoutVars>
          <dgm:bulletEnabled val="1"/>
        </dgm:presLayoutVars>
      </dgm:prSet>
      <dgm:spPr/>
    </dgm:pt>
    <dgm:pt modelId="{BEB8C3D2-4318-4D37-A7D5-5D552D12FAC3}" type="pres">
      <dgm:prSet presAssocID="{65032753-050C-4E3E-9A2E-64E02DB3526F}" presName="bgRect" presStyleLbl="node1" presStyleIdx="2" presStyleCnt="3"/>
      <dgm:spPr/>
    </dgm:pt>
    <dgm:pt modelId="{2CEC8628-55B4-477F-AAC5-0DDAA3FD2C6C}" type="pres">
      <dgm:prSet presAssocID="{65032753-050C-4E3E-9A2E-64E02DB3526F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4BDFF6F-5C61-41FF-9C9D-E7079514586A}" type="pres">
      <dgm:prSet presAssocID="{65032753-050C-4E3E-9A2E-64E02DB3526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C4AC308-B724-4B1B-B1E4-07DC2B4193E5}" type="presOf" srcId="{B89A15BE-5B8F-44E0-9537-91471C84D16A}" destId="{B12F2BB6-C153-4E45-A09A-FB45610783C0}" srcOrd="1" destOrd="0" presId="urn:microsoft.com/office/officeart/2005/8/layout/hProcess7"/>
    <dgm:cxn modelId="{007BFB2F-6EAB-436B-920F-DFABEE94CDB9}" type="presOf" srcId="{24C2A2F3-8E59-40A6-8AC1-04CFDAC56D7A}" destId="{14993199-596F-4E93-B751-9FB8A58A3266}" srcOrd="0" destOrd="0" presId="urn:microsoft.com/office/officeart/2005/8/layout/hProcess7"/>
    <dgm:cxn modelId="{5A860346-3866-406B-94DA-68D098BEA00C}" type="presOf" srcId="{E44B5785-9532-4EDE-8D30-8DD0BBBB2CC1}" destId="{8CA992ED-821B-4325-B41B-F37DAE98DA7D}" srcOrd="0" destOrd="0" presId="urn:microsoft.com/office/officeart/2005/8/layout/hProcess7"/>
    <dgm:cxn modelId="{CDB3536B-BD23-4C77-9814-A81AD1D5B7F8}" srcId="{E44B5785-9532-4EDE-8D30-8DD0BBBB2CC1}" destId="{B89A15BE-5B8F-44E0-9537-91471C84D16A}" srcOrd="1" destOrd="0" parTransId="{AC7703C4-FC77-4CB4-8447-E98E88A1DF9C}" sibTransId="{CC875E89-E0D2-49E4-855E-7C6E5B92897C}"/>
    <dgm:cxn modelId="{B7D24157-055C-4341-BA43-B7B9976D50F3}" srcId="{E44B5785-9532-4EDE-8D30-8DD0BBBB2CC1}" destId="{660D8E8C-1ED6-4471-92C3-3A6A9A6377F2}" srcOrd="0" destOrd="0" parTransId="{83A5BDF4-8DE5-40C5-9DA4-53EE07E5D86F}" sibTransId="{BEA53346-EBAD-4B93-A7C8-7ACE48AD0C3D}"/>
    <dgm:cxn modelId="{B995F279-159C-48AA-99DD-F81F53646244}" type="presOf" srcId="{660D8E8C-1ED6-4471-92C3-3A6A9A6377F2}" destId="{F1949473-67C5-41D4-83EB-860074607C4A}" srcOrd="1" destOrd="0" presId="urn:microsoft.com/office/officeart/2005/8/layout/hProcess7"/>
    <dgm:cxn modelId="{C65CE77B-DF58-4132-9E12-37703CD69BF0}" type="presOf" srcId="{F0AC52E9-AA5D-422B-A2E1-E592D48F8388}" destId="{34BDFF6F-5C61-41FF-9C9D-E7079514586A}" srcOrd="0" destOrd="0" presId="urn:microsoft.com/office/officeart/2005/8/layout/hProcess7"/>
    <dgm:cxn modelId="{5DB62C84-4EE5-4C30-A769-3D0315B370CF}" srcId="{B89A15BE-5B8F-44E0-9537-91471C84D16A}" destId="{2858D92D-5F49-44DC-925B-3D6BAE2B860C}" srcOrd="0" destOrd="0" parTransId="{07DDB4F5-8B6B-43F5-BB38-24135035EBF4}" sibTransId="{E3956C10-05B9-4809-9DEA-3A84F05BF629}"/>
    <dgm:cxn modelId="{44219886-3297-41D6-82EC-59697126613A}" srcId="{65032753-050C-4E3E-9A2E-64E02DB3526F}" destId="{F0AC52E9-AA5D-422B-A2E1-E592D48F8388}" srcOrd="0" destOrd="0" parTransId="{5CACE6D9-0EF3-4A64-8C4D-25A3E132B561}" sibTransId="{8A92E2F8-5941-466E-A313-F488CEFCB9AF}"/>
    <dgm:cxn modelId="{CA4BAEA5-A7DF-430D-AF8D-325E9F3B5627}" srcId="{E44B5785-9532-4EDE-8D30-8DD0BBBB2CC1}" destId="{65032753-050C-4E3E-9A2E-64E02DB3526F}" srcOrd="2" destOrd="0" parTransId="{FA1F5F28-1A21-4595-9F52-0314BFA5E817}" sibTransId="{1A52637E-A3B7-4B3A-A080-46382D2F524A}"/>
    <dgm:cxn modelId="{8ACD13AB-99D4-4847-86A2-056C74038387}" type="presOf" srcId="{65032753-050C-4E3E-9A2E-64E02DB3526F}" destId="{2CEC8628-55B4-477F-AAC5-0DDAA3FD2C6C}" srcOrd="1" destOrd="0" presId="urn:microsoft.com/office/officeart/2005/8/layout/hProcess7"/>
    <dgm:cxn modelId="{01E035B6-3B13-4071-B527-655ED1BE8D71}" type="presOf" srcId="{2858D92D-5F49-44DC-925B-3D6BAE2B860C}" destId="{3822A36C-BFA8-4AC0-9551-E73EFA46B8A8}" srcOrd="0" destOrd="0" presId="urn:microsoft.com/office/officeart/2005/8/layout/hProcess7"/>
    <dgm:cxn modelId="{867172C7-C831-4333-A388-9293CA98654E}" srcId="{660D8E8C-1ED6-4471-92C3-3A6A9A6377F2}" destId="{24C2A2F3-8E59-40A6-8AC1-04CFDAC56D7A}" srcOrd="0" destOrd="0" parTransId="{E46165EC-E268-417F-984D-70F592450DEE}" sibTransId="{03CF3635-D1FE-4445-A042-B3529AED55CE}"/>
    <dgm:cxn modelId="{853550D2-8498-45AA-BD53-E5F955CD77F9}" type="presOf" srcId="{660D8E8C-1ED6-4471-92C3-3A6A9A6377F2}" destId="{0C837048-4EBE-4447-B7E1-CBDF260A5A8C}" srcOrd="0" destOrd="0" presId="urn:microsoft.com/office/officeart/2005/8/layout/hProcess7"/>
    <dgm:cxn modelId="{F3F6A0D3-83FD-45B9-8F27-B957644C0130}" type="presOf" srcId="{65032753-050C-4E3E-9A2E-64E02DB3526F}" destId="{BEB8C3D2-4318-4D37-A7D5-5D552D12FAC3}" srcOrd="0" destOrd="0" presId="urn:microsoft.com/office/officeart/2005/8/layout/hProcess7"/>
    <dgm:cxn modelId="{E55F36F6-16E2-4CD2-B52E-ABA0BF353B08}" type="presOf" srcId="{B89A15BE-5B8F-44E0-9537-91471C84D16A}" destId="{79A865CD-E81B-4B4F-A8A3-7AE71D72D481}" srcOrd="0" destOrd="0" presId="urn:microsoft.com/office/officeart/2005/8/layout/hProcess7"/>
    <dgm:cxn modelId="{CA32EB00-D935-44FA-BBBD-923A252A9DC2}" type="presParOf" srcId="{8CA992ED-821B-4325-B41B-F37DAE98DA7D}" destId="{8DCF6021-89EE-4B13-A4A1-CFF4D0DC31F2}" srcOrd="0" destOrd="0" presId="urn:microsoft.com/office/officeart/2005/8/layout/hProcess7"/>
    <dgm:cxn modelId="{3371DD87-F90C-4B3D-95B7-EBD75BC88A0D}" type="presParOf" srcId="{8DCF6021-89EE-4B13-A4A1-CFF4D0DC31F2}" destId="{0C837048-4EBE-4447-B7E1-CBDF260A5A8C}" srcOrd="0" destOrd="0" presId="urn:microsoft.com/office/officeart/2005/8/layout/hProcess7"/>
    <dgm:cxn modelId="{7EC3105F-4D46-4E5F-A63B-839F015A6D37}" type="presParOf" srcId="{8DCF6021-89EE-4B13-A4A1-CFF4D0DC31F2}" destId="{F1949473-67C5-41D4-83EB-860074607C4A}" srcOrd="1" destOrd="0" presId="urn:microsoft.com/office/officeart/2005/8/layout/hProcess7"/>
    <dgm:cxn modelId="{F4B96D7D-FAF5-4EC5-BD45-D76BD8A586D9}" type="presParOf" srcId="{8DCF6021-89EE-4B13-A4A1-CFF4D0DC31F2}" destId="{14993199-596F-4E93-B751-9FB8A58A3266}" srcOrd="2" destOrd="0" presId="urn:microsoft.com/office/officeart/2005/8/layout/hProcess7"/>
    <dgm:cxn modelId="{241C3E7E-C334-4054-BAB7-9B48643D8633}" type="presParOf" srcId="{8CA992ED-821B-4325-B41B-F37DAE98DA7D}" destId="{C5ECE49A-76DC-40A9-BD8A-C20677374663}" srcOrd="1" destOrd="0" presId="urn:microsoft.com/office/officeart/2005/8/layout/hProcess7"/>
    <dgm:cxn modelId="{36E13528-41AC-4396-BC74-C0D5258C931D}" type="presParOf" srcId="{8CA992ED-821B-4325-B41B-F37DAE98DA7D}" destId="{A3A98BAF-38A7-42A8-8F82-FA119A9D8E40}" srcOrd="2" destOrd="0" presId="urn:microsoft.com/office/officeart/2005/8/layout/hProcess7"/>
    <dgm:cxn modelId="{288CC466-3970-426A-B224-47DC745D1B68}" type="presParOf" srcId="{A3A98BAF-38A7-42A8-8F82-FA119A9D8E40}" destId="{D8E617DD-C69D-4458-98B0-D55321201CDD}" srcOrd="0" destOrd="0" presId="urn:microsoft.com/office/officeart/2005/8/layout/hProcess7"/>
    <dgm:cxn modelId="{80D217F7-64DD-4C33-89D6-0304A55015F2}" type="presParOf" srcId="{A3A98BAF-38A7-42A8-8F82-FA119A9D8E40}" destId="{C52E60DA-CE21-4A3C-9F98-2C95E428AAD4}" srcOrd="1" destOrd="0" presId="urn:microsoft.com/office/officeart/2005/8/layout/hProcess7"/>
    <dgm:cxn modelId="{EB9A65FC-6E6F-42D1-9378-2F7E782BB197}" type="presParOf" srcId="{A3A98BAF-38A7-42A8-8F82-FA119A9D8E40}" destId="{31FA183D-2C87-417A-9902-1D3509BABB02}" srcOrd="2" destOrd="0" presId="urn:microsoft.com/office/officeart/2005/8/layout/hProcess7"/>
    <dgm:cxn modelId="{7122821F-4A54-4BC4-B2A1-4F8735A58A90}" type="presParOf" srcId="{8CA992ED-821B-4325-B41B-F37DAE98DA7D}" destId="{3BFED798-9782-45C3-B8AB-E641E66DA415}" srcOrd="3" destOrd="0" presId="urn:microsoft.com/office/officeart/2005/8/layout/hProcess7"/>
    <dgm:cxn modelId="{77C5948A-A62A-43CE-8A5B-AC1023DC09D9}" type="presParOf" srcId="{8CA992ED-821B-4325-B41B-F37DAE98DA7D}" destId="{1FB44B77-3E95-4E85-9291-A97202CB7E42}" srcOrd="4" destOrd="0" presId="urn:microsoft.com/office/officeart/2005/8/layout/hProcess7"/>
    <dgm:cxn modelId="{F627D845-4CB9-41E4-A200-66A87993DBD7}" type="presParOf" srcId="{1FB44B77-3E95-4E85-9291-A97202CB7E42}" destId="{79A865CD-E81B-4B4F-A8A3-7AE71D72D481}" srcOrd="0" destOrd="0" presId="urn:microsoft.com/office/officeart/2005/8/layout/hProcess7"/>
    <dgm:cxn modelId="{19B35079-70D6-44AF-8726-9C485DD432DB}" type="presParOf" srcId="{1FB44B77-3E95-4E85-9291-A97202CB7E42}" destId="{B12F2BB6-C153-4E45-A09A-FB45610783C0}" srcOrd="1" destOrd="0" presId="urn:microsoft.com/office/officeart/2005/8/layout/hProcess7"/>
    <dgm:cxn modelId="{2236086F-BDBE-4926-B0A7-40F7E46CDE66}" type="presParOf" srcId="{1FB44B77-3E95-4E85-9291-A97202CB7E42}" destId="{3822A36C-BFA8-4AC0-9551-E73EFA46B8A8}" srcOrd="2" destOrd="0" presId="urn:microsoft.com/office/officeart/2005/8/layout/hProcess7"/>
    <dgm:cxn modelId="{96EF8D46-405D-4EE9-888F-1E803E6FEFD3}" type="presParOf" srcId="{8CA992ED-821B-4325-B41B-F37DAE98DA7D}" destId="{A80D5B16-D873-4E0B-B771-34FBAB323DF0}" srcOrd="5" destOrd="0" presId="urn:microsoft.com/office/officeart/2005/8/layout/hProcess7"/>
    <dgm:cxn modelId="{3B886874-C2BF-4263-B829-D252DE76284A}" type="presParOf" srcId="{8CA992ED-821B-4325-B41B-F37DAE98DA7D}" destId="{E2FCCA38-C901-4E16-B0B3-62B223AE6724}" srcOrd="6" destOrd="0" presId="urn:microsoft.com/office/officeart/2005/8/layout/hProcess7"/>
    <dgm:cxn modelId="{69E6592D-2E4B-47E6-84E0-EE98B6F006EC}" type="presParOf" srcId="{E2FCCA38-C901-4E16-B0B3-62B223AE6724}" destId="{A0C6B2D3-A24D-43AF-B78C-7589B9E0742E}" srcOrd="0" destOrd="0" presId="urn:microsoft.com/office/officeart/2005/8/layout/hProcess7"/>
    <dgm:cxn modelId="{0ED8197F-62AE-4159-9EBC-0B37590B7084}" type="presParOf" srcId="{E2FCCA38-C901-4E16-B0B3-62B223AE6724}" destId="{BE2AA563-4648-440E-B7CC-2E50F8B4783B}" srcOrd="1" destOrd="0" presId="urn:microsoft.com/office/officeart/2005/8/layout/hProcess7"/>
    <dgm:cxn modelId="{A689A060-53E9-4FAA-A31E-2750DE7ED328}" type="presParOf" srcId="{E2FCCA38-C901-4E16-B0B3-62B223AE6724}" destId="{E0AE9537-97FF-4FFC-9F73-C42EA3FC7B2C}" srcOrd="2" destOrd="0" presId="urn:microsoft.com/office/officeart/2005/8/layout/hProcess7"/>
    <dgm:cxn modelId="{15747C47-5F6C-4A30-9BB9-E2C6CF107965}" type="presParOf" srcId="{8CA992ED-821B-4325-B41B-F37DAE98DA7D}" destId="{7111CC18-A069-41F1-BBCF-6090EB128285}" srcOrd="7" destOrd="0" presId="urn:microsoft.com/office/officeart/2005/8/layout/hProcess7"/>
    <dgm:cxn modelId="{23FF4FFD-2677-49F7-9459-7BC6A8DF3D20}" type="presParOf" srcId="{8CA992ED-821B-4325-B41B-F37DAE98DA7D}" destId="{91E65EC3-37B0-4AE0-956A-CD9297BA62D1}" srcOrd="8" destOrd="0" presId="urn:microsoft.com/office/officeart/2005/8/layout/hProcess7"/>
    <dgm:cxn modelId="{2300589E-D1DB-4D31-A616-E9528004F112}" type="presParOf" srcId="{91E65EC3-37B0-4AE0-956A-CD9297BA62D1}" destId="{BEB8C3D2-4318-4D37-A7D5-5D552D12FAC3}" srcOrd="0" destOrd="0" presId="urn:microsoft.com/office/officeart/2005/8/layout/hProcess7"/>
    <dgm:cxn modelId="{9E415BCC-CF47-4E4D-BA2F-B2740BADE227}" type="presParOf" srcId="{91E65EC3-37B0-4AE0-956A-CD9297BA62D1}" destId="{2CEC8628-55B4-477F-AAC5-0DDAA3FD2C6C}" srcOrd="1" destOrd="0" presId="urn:microsoft.com/office/officeart/2005/8/layout/hProcess7"/>
    <dgm:cxn modelId="{66EEB0A2-0381-4B03-9057-6D89E4F47E95}" type="presParOf" srcId="{91E65EC3-37B0-4AE0-956A-CD9297BA62D1}" destId="{34BDFF6F-5C61-41FF-9C9D-E7079514586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B5785-9532-4EDE-8D30-8DD0BBBB2CC1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60D8E8C-1ED6-4471-92C3-3A6A9A6377F2}">
      <dgm:prSet phldrT="[Text]" custT="1"/>
      <dgm:spPr/>
      <dgm:t>
        <a:bodyPr/>
        <a:lstStyle/>
        <a:p>
          <a:r>
            <a:rPr lang="es-MX" sz="4000" dirty="0">
              <a:latin typeface="Avenir Next LT Pro" panose="020B0504020202020204" pitchFamily="34" charset="0"/>
            </a:rPr>
            <a:t>ANTES</a:t>
          </a:r>
          <a:endParaRPr lang="en-US" sz="4000" dirty="0">
            <a:latin typeface="Avenir Next LT Pro" panose="020B0504020202020204" pitchFamily="34" charset="0"/>
          </a:endParaRPr>
        </a:p>
      </dgm:t>
    </dgm:pt>
    <dgm:pt modelId="{83A5BDF4-8DE5-40C5-9DA4-53EE07E5D86F}" type="parTrans" cxnId="{B7D24157-055C-4341-BA43-B7B9976D50F3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BEA53346-EBAD-4B93-A7C8-7ACE48AD0C3D}" type="sibTrans" cxnId="{B7D24157-055C-4341-BA43-B7B9976D50F3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24C2A2F3-8E59-40A6-8AC1-04CFDAC56D7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-Haber recibido 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capacitación  </a:t>
          </a:r>
        </a:p>
        <a:p>
          <a:pPr>
            <a:buFont typeface="Arial" panose="020B0604020202020204" pitchFamily="34" charset="0"/>
            <a:buNone/>
          </a:pP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-Haber recibido lista de usuarios y contraseñas.</a:t>
          </a:r>
        </a:p>
        <a:p>
          <a:pPr>
            <a:buFont typeface="Arial" panose="020B0604020202020204" pitchFamily="34" charset="0"/>
            <a:buNone/>
          </a:pP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 Revisar previamente todos los equipos de cómputo </a:t>
          </a:r>
        </a:p>
        <a:p>
          <a:pPr>
            <a:buFont typeface="Arial" panose="020B0604020202020204" pitchFamily="34" charset="0"/>
            <a:buNone/>
          </a:pP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-Considerar la 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duración total </a:t>
          </a:r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de la aplicación para una mejor organización del  plantel.</a:t>
          </a:r>
          <a:endParaRPr kumimoji="0" lang="es-MX" sz="1800" b="1" i="0" u="none" strike="noStrike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E46165EC-E268-417F-984D-70F592450DEE}" type="parTrans" cxnId="{867172C7-C831-4333-A388-9293CA98654E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03CF3635-D1FE-4445-A042-B3529AED55CE}" type="sibTrans" cxnId="{867172C7-C831-4333-A388-9293CA98654E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B89A15BE-5B8F-44E0-9537-91471C84D16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4000" dirty="0">
              <a:latin typeface="Avenir Next LT Pro" panose="020B0504020202020204" pitchFamily="34" charset="0"/>
            </a:rPr>
            <a:t>DURANTE</a:t>
          </a:r>
          <a:endParaRPr lang="en-US" sz="4000" dirty="0">
            <a:latin typeface="Avenir Next LT Pro" panose="020B0504020202020204" pitchFamily="34" charset="0"/>
          </a:endParaRPr>
        </a:p>
      </dgm:t>
    </dgm:pt>
    <dgm:pt modelId="{AC7703C4-FC77-4CB4-8447-E98E88A1DF9C}" type="parTrans" cxnId="{CDB3536B-BD23-4C77-9814-A81AD1D5B7F8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CC875E89-E0D2-49E4-855E-7C6E5B92897C}" type="sibTrans" cxnId="{CDB3536B-BD23-4C77-9814-A81AD1D5B7F8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2858D92D-5F49-44DC-925B-3D6BAE2B860C}">
      <dgm:prSet phldrT="[Text]" custT="1"/>
      <dgm:spPr/>
      <dgm:t>
        <a:bodyPr/>
        <a:lstStyle/>
        <a:p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-Realizar la aplicación en la sala de cómputo y </a:t>
          </a:r>
          <a:r>
            <a:rPr kumimoji="0" lang="es-MX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 supervisión </a:t>
          </a:r>
        </a:p>
        <a:p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-Notificar a estudiantes y a profesores que la evaluación </a:t>
          </a:r>
          <a:r>
            <a:rPr kumimoji="0" lang="es-ES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no tiene consecuencias negativas, pero que se requiere contestar a conciencia</a:t>
          </a:r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kumimoji="0" lang="es-ES" sz="1800" b="1" i="0" u="none" strike="noStrike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  <a:p>
          <a:r>
            <a:rPr kumimoji="0" lang="es-MX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-Evitar el uso de materiales de apoyo</a:t>
          </a:r>
        </a:p>
      </dgm:t>
    </dgm:pt>
    <dgm:pt modelId="{07DDB4F5-8B6B-43F5-BB38-24135035EBF4}" type="parTrans" cxnId="{5DB62C84-4EE5-4C30-A769-3D0315B370CF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E3956C10-05B9-4809-9DEA-3A84F05BF629}" type="sibTrans" cxnId="{5DB62C84-4EE5-4C30-A769-3D0315B370CF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65032753-050C-4E3E-9A2E-64E02DB3526F}">
      <dgm:prSet phldrT="[Text]" custT="1"/>
      <dgm:spPr/>
      <dgm:t>
        <a:bodyPr/>
        <a:lstStyle/>
        <a:p>
          <a:r>
            <a:rPr lang="es-MX" sz="4000" dirty="0">
              <a:latin typeface="Avenir Next LT Pro" panose="020B0504020202020204" pitchFamily="34" charset="0"/>
            </a:rPr>
            <a:t>DESPUÉS</a:t>
          </a:r>
          <a:endParaRPr lang="en-US" sz="4000" dirty="0">
            <a:latin typeface="Avenir Next LT Pro" panose="020B0504020202020204" pitchFamily="34" charset="0"/>
          </a:endParaRPr>
        </a:p>
      </dgm:t>
    </dgm:pt>
    <dgm:pt modelId="{FA1F5F28-1A21-4595-9F52-0314BFA5E817}" type="parTrans" cxnId="{CA4BAEA5-A7DF-430D-AF8D-325E9F3B5627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1A52637E-A3B7-4B3A-A080-46382D2F524A}" type="sibTrans" cxnId="{CA4BAEA5-A7DF-430D-AF8D-325E9F3B5627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F0AC52E9-AA5D-422B-A2E1-E592D48F8388}">
      <dgm:prSet phldrT="[Text]" custT="1"/>
      <dgm:spPr/>
      <dgm:t>
        <a:bodyPr/>
        <a:lstStyle/>
        <a:p>
          <a:r>
            <a:rPr kumimoji="0" lang="es-ES" sz="1800" b="0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-Verificar que las y los estudiantes </a:t>
          </a:r>
          <a:r>
            <a:rPr kumimoji="0" lang="es-ES" sz="1800" b="1" i="0" u="none" strike="noStrike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contesten todas las preguntas.</a:t>
          </a:r>
        </a:p>
      </dgm:t>
    </dgm:pt>
    <dgm:pt modelId="{5CACE6D9-0EF3-4A64-8C4D-25A3E132B561}" type="parTrans" cxnId="{44219886-3297-41D6-82EC-59697126613A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8A92E2F8-5941-466E-A313-F488CEFCB9AF}" type="sibTrans" cxnId="{44219886-3297-41D6-82EC-59697126613A}">
      <dgm:prSet/>
      <dgm:spPr/>
      <dgm:t>
        <a:bodyPr/>
        <a:lstStyle/>
        <a:p>
          <a:endParaRPr lang="en-US" sz="1600">
            <a:latin typeface="Avenir Next LT Pro" panose="020B0504020202020204" pitchFamily="34" charset="0"/>
          </a:endParaRPr>
        </a:p>
      </dgm:t>
    </dgm:pt>
    <dgm:pt modelId="{8CA992ED-821B-4325-B41B-F37DAE98DA7D}" type="pres">
      <dgm:prSet presAssocID="{E44B5785-9532-4EDE-8D30-8DD0BBBB2CC1}" presName="Name0" presStyleCnt="0">
        <dgm:presLayoutVars>
          <dgm:dir/>
          <dgm:animLvl val="lvl"/>
          <dgm:resizeHandles val="exact"/>
        </dgm:presLayoutVars>
      </dgm:prSet>
      <dgm:spPr/>
    </dgm:pt>
    <dgm:pt modelId="{8DCF6021-89EE-4B13-A4A1-CFF4D0DC31F2}" type="pres">
      <dgm:prSet presAssocID="{660D8E8C-1ED6-4471-92C3-3A6A9A6377F2}" presName="compositeNode" presStyleCnt="0">
        <dgm:presLayoutVars>
          <dgm:bulletEnabled val="1"/>
        </dgm:presLayoutVars>
      </dgm:prSet>
      <dgm:spPr/>
    </dgm:pt>
    <dgm:pt modelId="{0C837048-4EBE-4447-B7E1-CBDF260A5A8C}" type="pres">
      <dgm:prSet presAssocID="{660D8E8C-1ED6-4471-92C3-3A6A9A6377F2}" presName="bgRect" presStyleLbl="node1" presStyleIdx="0" presStyleCnt="3"/>
      <dgm:spPr/>
    </dgm:pt>
    <dgm:pt modelId="{F1949473-67C5-41D4-83EB-860074607C4A}" type="pres">
      <dgm:prSet presAssocID="{660D8E8C-1ED6-4471-92C3-3A6A9A6377F2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4993199-596F-4E93-B751-9FB8A58A3266}" type="pres">
      <dgm:prSet presAssocID="{660D8E8C-1ED6-4471-92C3-3A6A9A6377F2}" presName="childNode" presStyleLbl="node1" presStyleIdx="0" presStyleCnt="3">
        <dgm:presLayoutVars>
          <dgm:bulletEnabled val="1"/>
        </dgm:presLayoutVars>
      </dgm:prSet>
      <dgm:spPr/>
    </dgm:pt>
    <dgm:pt modelId="{C5ECE49A-76DC-40A9-BD8A-C20677374663}" type="pres">
      <dgm:prSet presAssocID="{BEA53346-EBAD-4B93-A7C8-7ACE48AD0C3D}" presName="hSp" presStyleCnt="0"/>
      <dgm:spPr/>
    </dgm:pt>
    <dgm:pt modelId="{A3A98BAF-38A7-42A8-8F82-FA119A9D8E40}" type="pres">
      <dgm:prSet presAssocID="{BEA53346-EBAD-4B93-A7C8-7ACE48AD0C3D}" presName="vProcSp" presStyleCnt="0"/>
      <dgm:spPr/>
    </dgm:pt>
    <dgm:pt modelId="{D8E617DD-C69D-4458-98B0-D55321201CDD}" type="pres">
      <dgm:prSet presAssocID="{BEA53346-EBAD-4B93-A7C8-7ACE48AD0C3D}" presName="vSp1" presStyleCnt="0"/>
      <dgm:spPr/>
    </dgm:pt>
    <dgm:pt modelId="{C52E60DA-CE21-4A3C-9F98-2C95E428AAD4}" type="pres">
      <dgm:prSet presAssocID="{BEA53346-EBAD-4B93-A7C8-7ACE48AD0C3D}" presName="simulatedConn" presStyleLbl="solidFgAcc1" presStyleIdx="0" presStyleCnt="2"/>
      <dgm:spPr>
        <a:solidFill>
          <a:schemeClr val="accent1">
            <a:lumMod val="75000"/>
          </a:schemeClr>
        </a:solidFill>
      </dgm:spPr>
    </dgm:pt>
    <dgm:pt modelId="{31FA183D-2C87-417A-9902-1D3509BABB02}" type="pres">
      <dgm:prSet presAssocID="{BEA53346-EBAD-4B93-A7C8-7ACE48AD0C3D}" presName="vSp2" presStyleCnt="0"/>
      <dgm:spPr/>
    </dgm:pt>
    <dgm:pt modelId="{3BFED798-9782-45C3-B8AB-E641E66DA415}" type="pres">
      <dgm:prSet presAssocID="{BEA53346-EBAD-4B93-A7C8-7ACE48AD0C3D}" presName="sibTrans" presStyleCnt="0"/>
      <dgm:spPr/>
    </dgm:pt>
    <dgm:pt modelId="{1FB44B77-3E95-4E85-9291-A97202CB7E42}" type="pres">
      <dgm:prSet presAssocID="{B89A15BE-5B8F-44E0-9537-91471C84D16A}" presName="compositeNode" presStyleCnt="0">
        <dgm:presLayoutVars>
          <dgm:bulletEnabled val="1"/>
        </dgm:presLayoutVars>
      </dgm:prSet>
      <dgm:spPr/>
    </dgm:pt>
    <dgm:pt modelId="{79A865CD-E81B-4B4F-A8A3-7AE71D72D481}" type="pres">
      <dgm:prSet presAssocID="{B89A15BE-5B8F-44E0-9537-91471C84D16A}" presName="bgRect" presStyleLbl="node1" presStyleIdx="1" presStyleCnt="3"/>
      <dgm:spPr/>
    </dgm:pt>
    <dgm:pt modelId="{B12F2BB6-C153-4E45-A09A-FB45610783C0}" type="pres">
      <dgm:prSet presAssocID="{B89A15BE-5B8F-44E0-9537-91471C84D16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822A36C-BFA8-4AC0-9551-E73EFA46B8A8}" type="pres">
      <dgm:prSet presAssocID="{B89A15BE-5B8F-44E0-9537-91471C84D16A}" presName="childNode" presStyleLbl="node1" presStyleIdx="1" presStyleCnt="3">
        <dgm:presLayoutVars>
          <dgm:bulletEnabled val="1"/>
        </dgm:presLayoutVars>
      </dgm:prSet>
      <dgm:spPr/>
    </dgm:pt>
    <dgm:pt modelId="{A80D5B16-D873-4E0B-B771-34FBAB323DF0}" type="pres">
      <dgm:prSet presAssocID="{CC875E89-E0D2-49E4-855E-7C6E5B92897C}" presName="hSp" presStyleCnt="0"/>
      <dgm:spPr/>
    </dgm:pt>
    <dgm:pt modelId="{E2FCCA38-C901-4E16-B0B3-62B223AE6724}" type="pres">
      <dgm:prSet presAssocID="{CC875E89-E0D2-49E4-855E-7C6E5B92897C}" presName="vProcSp" presStyleCnt="0"/>
      <dgm:spPr/>
    </dgm:pt>
    <dgm:pt modelId="{A0C6B2D3-A24D-43AF-B78C-7589B9E0742E}" type="pres">
      <dgm:prSet presAssocID="{CC875E89-E0D2-49E4-855E-7C6E5B92897C}" presName="vSp1" presStyleCnt="0"/>
      <dgm:spPr/>
    </dgm:pt>
    <dgm:pt modelId="{BE2AA563-4648-440E-B7CC-2E50F8B4783B}" type="pres">
      <dgm:prSet presAssocID="{CC875E89-E0D2-49E4-855E-7C6E5B92897C}" presName="simulatedConn" presStyleLbl="solidFgAcc1" presStyleIdx="1" presStyleCnt="2"/>
      <dgm:spPr>
        <a:solidFill>
          <a:schemeClr val="accent1">
            <a:lumMod val="75000"/>
          </a:schemeClr>
        </a:solidFill>
      </dgm:spPr>
    </dgm:pt>
    <dgm:pt modelId="{E0AE9537-97FF-4FFC-9F73-C42EA3FC7B2C}" type="pres">
      <dgm:prSet presAssocID="{CC875E89-E0D2-49E4-855E-7C6E5B92897C}" presName="vSp2" presStyleCnt="0"/>
      <dgm:spPr/>
    </dgm:pt>
    <dgm:pt modelId="{7111CC18-A069-41F1-BBCF-6090EB128285}" type="pres">
      <dgm:prSet presAssocID="{CC875E89-E0D2-49E4-855E-7C6E5B92897C}" presName="sibTrans" presStyleCnt="0"/>
      <dgm:spPr/>
    </dgm:pt>
    <dgm:pt modelId="{91E65EC3-37B0-4AE0-956A-CD9297BA62D1}" type="pres">
      <dgm:prSet presAssocID="{65032753-050C-4E3E-9A2E-64E02DB3526F}" presName="compositeNode" presStyleCnt="0">
        <dgm:presLayoutVars>
          <dgm:bulletEnabled val="1"/>
        </dgm:presLayoutVars>
      </dgm:prSet>
      <dgm:spPr/>
    </dgm:pt>
    <dgm:pt modelId="{BEB8C3D2-4318-4D37-A7D5-5D552D12FAC3}" type="pres">
      <dgm:prSet presAssocID="{65032753-050C-4E3E-9A2E-64E02DB3526F}" presName="bgRect" presStyleLbl="node1" presStyleIdx="2" presStyleCnt="3"/>
      <dgm:spPr/>
    </dgm:pt>
    <dgm:pt modelId="{2CEC8628-55B4-477F-AAC5-0DDAA3FD2C6C}" type="pres">
      <dgm:prSet presAssocID="{65032753-050C-4E3E-9A2E-64E02DB3526F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4BDFF6F-5C61-41FF-9C9D-E7079514586A}" type="pres">
      <dgm:prSet presAssocID="{65032753-050C-4E3E-9A2E-64E02DB3526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C4AC308-B724-4B1B-B1E4-07DC2B4193E5}" type="presOf" srcId="{B89A15BE-5B8F-44E0-9537-91471C84D16A}" destId="{B12F2BB6-C153-4E45-A09A-FB45610783C0}" srcOrd="1" destOrd="0" presId="urn:microsoft.com/office/officeart/2005/8/layout/hProcess7"/>
    <dgm:cxn modelId="{007BFB2F-6EAB-436B-920F-DFABEE94CDB9}" type="presOf" srcId="{24C2A2F3-8E59-40A6-8AC1-04CFDAC56D7A}" destId="{14993199-596F-4E93-B751-9FB8A58A3266}" srcOrd="0" destOrd="0" presId="urn:microsoft.com/office/officeart/2005/8/layout/hProcess7"/>
    <dgm:cxn modelId="{5A860346-3866-406B-94DA-68D098BEA00C}" type="presOf" srcId="{E44B5785-9532-4EDE-8D30-8DD0BBBB2CC1}" destId="{8CA992ED-821B-4325-B41B-F37DAE98DA7D}" srcOrd="0" destOrd="0" presId="urn:microsoft.com/office/officeart/2005/8/layout/hProcess7"/>
    <dgm:cxn modelId="{CDB3536B-BD23-4C77-9814-A81AD1D5B7F8}" srcId="{E44B5785-9532-4EDE-8D30-8DD0BBBB2CC1}" destId="{B89A15BE-5B8F-44E0-9537-91471C84D16A}" srcOrd="1" destOrd="0" parTransId="{AC7703C4-FC77-4CB4-8447-E98E88A1DF9C}" sibTransId="{CC875E89-E0D2-49E4-855E-7C6E5B92897C}"/>
    <dgm:cxn modelId="{B7D24157-055C-4341-BA43-B7B9976D50F3}" srcId="{E44B5785-9532-4EDE-8D30-8DD0BBBB2CC1}" destId="{660D8E8C-1ED6-4471-92C3-3A6A9A6377F2}" srcOrd="0" destOrd="0" parTransId="{83A5BDF4-8DE5-40C5-9DA4-53EE07E5D86F}" sibTransId="{BEA53346-EBAD-4B93-A7C8-7ACE48AD0C3D}"/>
    <dgm:cxn modelId="{B995F279-159C-48AA-99DD-F81F53646244}" type="presOf" srcId="{660D8E8C-1ED6-4471-92C3-3A6A9A6377F2}" destId="{F1949473-67C5-41D4-83EB-860074607C4A}" srcOrd="1" destOrd="0" presId="urn:microsoft.com/office/officeart/2005/8/layout/hProcess7"/>
    <dgm:cxn modelId="{C65CE77B-DF58-4132-9E12-37703CD69BF0}" type="presOf" srcId="{F0AC52E9-AA5D-422B-A2E1-E592D48F8388}" destId="{34BDFF6F-5C61-41FF-9C9D-E7079514586A}" srcOrd="0" destOrd="0" presId="urn:microsoft.com/office/officeart/2005/8/layout/hProcess7"/>
    <dgm:cxn modelId="{5DB62C84-4EE5-4C30-A769-3D0315B370CF}" srcId="{B89A15BE-5B8F-44E0-9537-91471C84D16A}" destId="{2858D92D-5F49-44DC-925B-3D6BAE2B860C}" srcOrd="0" destOrd="0" parTransId="{07DDB4F5-8B6B-43F5-BB38-24135035EBF4}" sibTransId="{E3956C10-05B9-4809-9DEA-3A84F05BF629}"/>
    <dgm:cxn modelId="{44219886-3297-41D6-82EC-59697126613A}" srcId="{65032753-050C-4E3E-9A2E-64E02DB3526F}" destId="{F0AC52E9-AA5D-422B-A2E1-E592D48F8388}" srcOrd="0" destOrd="0" parTransId="{5CACE6D9-0EF3-4A64-8C4D-25A3E132B561}" sibTransId="{8A92E2F8-5941-466E-A313-F488CEFCB9AF}"/>
    <dgm:cxn modelId="{CA4BAEA5-A7DF-430D-AF8D-325E9F3B5627}" srcId="{E44B5785-9532-4EDE-8D30-8DD0BBBB2CC1}" destId="{65032753-050C-4E3E-9A2E-64E02DB3526F}" srcOrd="2" destOrd="0" parTransId="{FA1F5F28-1A21-4595-9F52-0314BFA5E817}" sibTransId="{1A52637E-A3B7-4B3A-A080-46382D2F524A}"/>
    <dgm:cxn modelId="{8ACD13AB-99D4-4847-86A2-056C74038387}" type="presOf" srcId="{65032753-050C-4E3E-9A2E-64E02DB3526F}" destId="{2CEC8628-55B4-477F-AAC5-0DDAA3FD2C6C}" srcOrd="1" destOrd="0" presId="urn:microsoft.com/office/officeart/2005/8/layout/hProcess7"/>
    <dgm:cxn modelId="{01E035B6-3B13-4071-B527-655ED1BE8D71}" type="presOf" srcId="{2858D92D-5F49-44DC-925B-3D6BAE2B860C}" destId="{3822A36C-BFA8-4AC0-9551-E73EFA46B8A8}" srcOrd="0" destOrd="0" presId="urn:microsoft.com/office/officeart/2005/8/layout/hProcess7"/>
    <dgm:cxn modelId="{867172C7-C831-4333-A388-9293CA98654E}" srcId="{660D8E8C-1ED6-4471-92C3-3A6A9A6377F2}" destId="{24C2A2F3-8E59-40A6-8AC1-04CFDAC56D7A}" srcOrd="0" destOrd="0" parTransId="{E46165EC-E268-417F-984D-70F592450DEE}" sibTransId="{03CF3635-D1FE-4445-A042-B3529AED55CE}"/>
    <dgm:cxn modelId="{853550D2-8498-45AA-BD53-E5F955CD77F9}" type="presOf" srcId="{660D8E8C-1ED6-4471-92C3-3A6A9A6377F2}" destId="{0C837048-4EBE-4447-B7E1-CBDF260A5A8C}" srcOrd="0" destOrd="0" presId="urn:microsoft.com/office/officeart/2005/8/layout/hProcess7"/>
    <dgm:cxn modelId="{F3F6A0D3-83FD-45B9-8F27-B957644C0130}" type="presOf" srcId="{65032753-050C-4E3E-9A2E-64E02DB3526F}" destId="{BEB8C3D2-4318-4D37-A7D5-5D552D12FAC3}" srcOrd="0" destOrd="0" presId="urn:microsoft.com/office/officeart/2005/8/layout/hProcess7"/>
    <dgm:cxn modelId="{E55F36F6-16E2-4CD2-B52E-ABA0BF353B08}" type="presOf" srcId="{B89A15BE-5B8F-44E0-9537-91471C84D16A}" destId="{79A865CD-E81B-4B4F-A8A3-7AE71D72D481}" srcOrd="0" destOrd="0" presId="urn:microsoft.com/office/officeart/2005/8/layout/hProcess7"/>
    <dgm:cxn modelId="{CA32EB00-D935-44FA-BBBD-923A252A9DC2}" type="presParOf" srcId="{8CA992ED-821B-4325-B41B-F37DAE98DA7D}" destId="{8DCF6021-89EE-4B13-A4A1-CFF4D0DC31F2}" srcOrd="0" destOrd="0" presId="urn:microsoft.com/office/officeart/2005/8/layout/hProcess7"/>
    <dgm:cxn modelId="{3371DD87-F90C-4B3D-95B7-EBD75BC88A0D}" type="presParOf" srcId="{8DCF6021-89EE-4B13-A4A1-CFF4D0DC31F2}" destId="{0C837048-4EBE-4447-B7E1-CBDF260A5A8C}" srcOrd="0" destOrd="0" presId="urn:microsoft.com/office/officeart/2005/8/layout/hProcess7"/>
    <dgm:cxn modelId="{7EC3105F-4D46-4E5F-A63B-839F015A6D37}" type="presParOf" srcId="{8DCF6021-89EE-4B13-A4A1-CFF4D0DC31F2}" destId="{F1949473-67C5-41D4-83EB-860074607C4A}" srcOrd="1" destOrd="0" presId="urn:microsoft.com/office/officeart/2005/8/layout/hProcess7"/>
    <dgm:cxn modelId="{F4B96D7D-FAF5-4EC5-BD45-D76BD8A586D9}" type="presParOf" srcId="{8DCF6021-89EE-4B13-A4A1-CFF4D0DC31F2}" destId="{14993199-596F-4E93-B751-9FB8A58A3266}" srcOrd="2" destOrd="0" presId="urn:microsoft.com/office/officeart/2005/8/layout/hProcess7"/>
    <dgm:cxn modelId="{241C3E7E-C334-4054-BAB7-9B48643D8633}" type="presParOf" srcId="{8CA992ED-821B-4325-B41B-F37DAE98DA7D}" destId="{C5ECE49A-76DC-40A9-BD8A-C20677374663}" srcOrd="1" destOrd="0" presId="urn:microsoft.com/office/officeart/2005/8/layout/hProcess7"/>
    <dgm:cxn modelId="{36E13528-41AC-4396-BC74-C0D5258C931D}" type="presParOf" srcId="{8CA992ED-821B-4325-B41B-F37DAE98DA7D}" destId="{A3A98BAF-38A7-42A8-8F82-FA119A9D8E40}" srcOrd="2" destOrd="0" presId="urn:microsoft.com/office/officeart/2005/8/layout/hProcess7"/>
    <dgm:cxn modelId="{288CC466-3970-426A-B224-47DC745D1B68}" type="presParOf" srcId="{A3A98BAF-38A7-42A8-8F82-FA119A9D8E40}" destId="{D8E617DD-C69D-4458-98B0-D55321201CDD}" srcOrd="0" destOrd="0" presId="urn:microsoft.com/office/officeart/2005/8/layout/hProcess7"/>
    <dgm:cxn modelId="{80D217F7-64DD-4C33-89D6-0304A55015F2}" type="presParOf" srcId="{A3A98BAF-38A7-42A8-8F82-FA119A9D8E40}" destId="{C52E60DA-CE21-4A3C-9F98-2C95E428AAD4}" srcOrd="1" destOrd="0" presId="urn:microsoft.com/office/officeart/2005/8/layout/hProcess7"/>
    <dgm:cxn modelId="{EB9A65FC-6E6F-42D1-9378-2F7E782BB197}" type="presParOf" srcId="{A3A98BAF-38A7-42A8-8F82-FA119A9D8E40}" destId="{31FA183D-2C87-417A-9902-1D3509BABB02}" srcOrd="2" destOrd="0" presId="urn:microsoft.com/office/officeart/2005/8/layout/hProcess7"/>
    <dgm:cxn modelId="{7122821F-4A54-4BC4-B2A1-4F8735A58A90}" type="presParOf" srcId="{8CA992ED-821B-4325-B41B-F37DAE98DA7D}" destId="{3BFED798-9782-45C3-B8AB-E641E66DA415}" srcOrd="3" destOrd="0" presId="urn:microsoft.com/office/officeart/2005/8/layout/hProcess7"/>
    <dgm:cxn modelId="{77C5948A-A62A-43CE-8A5B-AC1023DC09D9}" type="presParOf" srcId="{8CA992ED-821B-4325-B41B-F37DAE98DA7D}" destId="{1FB44B77-3E95-4E85-9291-A97202CB7E42}" srcOrd="4" destOrd="0" presId="urn:microsoft.com/office/officeart/2005/8/layout/hProcess7"/>
    <dgm:cxn modelId="{F627D845-4CB9-41E4-A200-66A87993DBD7}" type="presParOf" srcId="{1FB44B77-3E95-4E85-9291-A97202CB7E42}" destId="{79A865CD-E81B-4B4F-A8A3-7AE71D72D481}" srcOrd="0" destOrd="0" presId="urn:microsoft.com/office/officeart/2005/8/layout/hProcess7"/>
    <dgm:cxn modelId="{19B35079-70D6-44AF-8726-9C485DD432DB}" type="presParOf" srcId="{1FB44B77-3E95-4E85-9291-A97202CB7E42}" destId="{B12F2BB6-C153-4E45-A09A-FB45610783C0}" srcOrd="1" destOrd="0" presId="urn:microsoft.com/office/officeart/2005/8/layout/hProcess7"/>
    <dgm:cxn modelId="{2236086F-BDBE-4926-B0A7-40F7E46CDE66}" type="presParOf" srcId="{1FB44B77-3E95-4E85-9291-A97202CB7E42}" destId="{3822A36C-BFA8-4AC0-9551-E73EFA46B8A8}" srcOrd="2" destOrd="0" presId="urn:microsoft.com/office/officeart/2005/8/layout/hProcess7"/>
    <dgm:cxn modelId="{96EF8D46-405D-4EE9-888F-1E803E6FEFD3}" type="presParOf" srcId="{8CA992ED-821B-4325-B41B-F37DAE98DA7D}" destId="{A80D5B16-D873-4E0B-B771-34FBAB323DF0}" srcOrd="5" destOrd="0" presId="urn:microsoft.com/office/officeart/2005/8/layout/hProcess7"/>
    <dgm:cxn modelId="{3B886874-C2BF-4263-B829-D252DE76284A}" type="presParOf" srcId="{8CA992ED-821B-4325-B41B-F37DAE98DA7D}" destId="{E2FCCA38-C901-4E16-B0B3-62B223AE6724}" srcOrd="6" destOrd="0" presId="urn:microsoft.com/office/officeart/2005/8/layout/hProcess7"/>
    <dgm:cxn modelId="{69E6592D-2E4B-47E6-84E0-EE98B6F006EC}" type="presParOf" srcId="{E2FCCA38-C901-4E16-B0B3-62B223AE6724}" destId="{A0C6B2D3-A24D-43AF-B78C-7589B9E0742E}" srcOrd="0" destOrd="0" presId="urn:microsoft.com/office/officeart/2005/8/layout/hProcess7"/>
    <dgm:cxn modelId="{0ED8197F-62AE-4159-9EBC-0B37590B7084}" type="presParOf" srcId="{E2FCCA38-C901-4E16-B0B3-62B223AE6724}" destId="{BE2AA563-4648-440E-B7CC-2E50F8B4783B}" srcOrd="1" destOrd="0" presId="urn:microsoft.com/office/officeart/2005/8/layout/hProcess7"/>
    <dgm:cxn modelId="{A689A060-53E9-4FAA-A31E-2750DE7ED328}" type="presParOf" srcId="{E2FCCA38-C901-4E16-B0B3-62B223AE6724}" destId="{E0AE9537-97FF-4FFC-9F73-C42EA3FC7B2C}" srcOrd="2" destOrd="0" presId="urn:microsoft.com/office/officeart/2005/8/layout/hProcess7"/>
    <dgm:cxn modelId="{15747C47-5F6C-4A30-9BB9-E2C6CF107965}" type="presParOf" srcId="{8CA992ED-821B-4325-B41B-F37DAE98DA7D}" destId="{7111CC18-A069-41F1-BBCF-6090EB128285}" srcOrd="7" destOrd="0" presId="urn:microsoft.com/office/officeart/2005/8/layout/hProcess7"/>
    <dgm:cxn modelId="{23FF4FFD-2677-49F7-9459-7BC6A8DF3D20}" type="presParOf" srcId="{8CA992ED-821B-4325-B41B-F37DAE98DA7D}" destId="{91E65EC3-37B0-4AE0-956A-CD9297BA62D1}" srcOrd="8" destOrd="0" presId="urn:microsoft.com/office/officeart/2005/8/layout/hProcess7"/>
    <dgm:cxn modelId="{2300589E-D1DB-4D31-A616-E9528004F112}" type="presParOf" srcId="{91E65EC3-37B0-4AE0-956A-CD9297BA62D1}" destId="{BEB8C3D2-4318-4D37-A7D5-5D552D12FAC3}" srcOrd="0" destOrd="0" presId="urn:microsoft.com/office/officeart/2005/8/layout/hProcess7"/>
    <dgm:cxn modelId="{9E415BCC-CF47-4E4D-BA2F-B2740BADE227}" type="presParOf" srcId="{91E65EC3-37B0-4AE0-956A-CD9297BA62D1}" destId="{2CEC8628-55B4-477F-AAC5-0DDAA3FD2C6C}" srcOrd="1" destOrd="0" presId="urn:microsoft.com/office/officeart/2005/8/layout/hProcess7"/>
    <dgm:cxn modelId="{66EEB0A2-0381-4B03-9057-6D89E4F47E95}" type="presParOf" srcId="{91E65EC3-37B0-4AE0-956A-CD9297BA62D1}" destId="{34BDFF6F-5C61-41FF-9C9D-E7079514586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BE70F-C55F-40CD-BAE7-811ECB63542E}">
      <dsp:nvSpPr>
        <dsp:cNvPr id="0" name=""/>
        <dsp:cNvSpPr/>
      </dsp:nvSpPr>
      <dsp:spPr>
        <a:xfrm>
          <a:off x="0" y="0"/>
          <a:ext cx="2767448" cy="3229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+mj-lt"/>
            </a:rPr>
            <a:t>RIMA 2022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venir Next LT Pro" panose="020B0504020202020204" pitchFamily="34" charset="0"/>
            </a:rPr>
            <a:t>184,847 estudiantes.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venir Next LT Pro" panose="020B0504020202020204" pitchFamily="34" charset="0"/>
            </a:rPr>
            <a:t>88% aplicación.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latin typeface="Avenir Next LT Pro" panose="020B0504020202020204" pitchFamily="34" charset="0"/>
            </a:rPr>
            <a:t>Aplicación: </a:t>
          </a:r>
          <a:r>
            <a:rPr lang="es-MX" sz="2200" kern="1200" dirty="0">
              <a:latin typeface="Avenir Next LT Pro" panose="020B0504020202020204" pitchFamily="34" charset="0"/>
            </a:rPr>
            <a:t>Noviembre 2022</a:t>
          </a:r>
        </a:p>
      </dsp:txBody>
      <dsp:txXfrm>
        <a:off x="81056" y="81056"/>
        <a:ext cx="2605336" cy="3067225"/>
      </dsp:txXfrm>
    </dsp:sp>
    <dsp:sp modelId="{6A281799-28F3-4B90-BBBB-685223D829DB}">
      <dsp:nvSpPr>
        <dsp:cNvPr id="0" name=""/>
        <dsp:cNvSpPr/>
      </dsp:nvSpPr>
      <dsp:spPr>
        <a:xfrm rot="21582754">
          <a:off x="2979309" y="1344486"/>
          <a:ext cx="449157" cy="522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>
            <a:latin typeface="Avenir Next LT Pro" panose="020B0504020202020204" pitchFamily="34" charset="0"/>
          </a:endParaRPr>
        </a:p>
      </dsp:txBody>
      <dsp:txXfrm>
        <a:off x="2979310" y="1449244"/>
        <a:ext cx="314410" cy="313260"/>
      </dsp:txXfrm>
    </dsp:sp>
    <dsp:sp modelId="{8E8D2DAE-6C32-477D-A274-EED15849B414}">
      <dsp:nvSpPr>
        <dsp:cNvPr id="0" name=""/>
        <dsp:cNvSpPr/>
      </dsp:nvSpPr>
      <dsp:spPr>
        <a:xfrm>
          <a:off x="3614903" y="0"/>
          <a:ext cx="2868520" cy="3192559"/>
        </a:xfrm>
        <a:prstGeom prst="roundRect">
          <a:avLst>
            <a:gd name="adj" fmla="val 1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+mj-lt"/>
            </a:rPr>
            <a:t>RIMA 2023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venir Next LT Pro" panose="020B0504020202020204" pitchFamily="34" charset="0"/>
            </a:rPr>
            <a:t>179,348 estudiantes.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venir Next LT Pro" panose="020B0504020202020204" pitchFamily="34" charset="0"/>
            </a:rPr>
            <a:t>87.7% aplicación.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latin typeface="Avenir Next LT Pro" panose="020B0504020202020204" pitchFamily="34" charset="0"/>
            </a:rPr>
            <a:t>Aplicación: </a:t>
          </a:r>
          <a:r>
            <a:rPr lang="es-MX" sz="2200" b="0" kern="1200" dirty="0">
              <a:latin typeface="Avenir Next LT Pro" panose="020B0504020202020204" pitchFamily="34" charset="0"/>
            </a:rPr>
            <a:t>F</a:t>
          </a:r>
          <a:r>
            <a:rPr lang="es-MX" sz="2200" kern="1200" dirty="0">
              <a:latin typeface="Avenir Next LT Pro" panose="020B0504020202020204" pitchFamily="34" charset="0"/>
            </a:rPr>
            <a:t>ebrero-Marzo 2024</a:t>
          </a:r>
        </a:p>
      </dsp:txBody>
      <dsp:txXfrm>
        <a:off x="3698919" y="84016"/>
        <a:ext cx="2700488" cy="3024527"/>
      </dsp:txXfrm>
    </dsp:sp>
    <dsp:sp modelId="{08ACBF29-1508-4D78-8829-C56B1A2CBBE4}">
      <dsp:nvSpPr>
        <dsp:cNvPr id="0" name=""/>
        <dsp:cNvSpPr/>
      </dsp:nvSpPr>
      <dsp:spPr>
        <a:xfrm rot="16104">
          <a:off x="6602809" y="1343899"/>
          <a:ext cx="428597" cy="522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>
            <a:solidFill>
              <a:prstClr val="white"/>
            </a:solidFill>
            <a:latin typeface="Avenir Next LT Pro" panose="020B0504020202020204" pitchFamily="34" charset="0"/>
            <a:ea typeface="+mn-ea"/>
            <a:cs typeface="+mn-cs"/>
          </a:endParaRPr>
        </a:p>
      </dsp:txBody>
      <dsp:txXfrm>
        <a:off x="6602810" y="1448018"/>
        <a:ext cx="300018" cy="313260"/>
      </dsp:txXfrm>
    </dsp:sp>
    <dsp:sp modelId="{7E0FB961-8BF3-4B28-9C46-3CDA199CD247}">
      <dsp:nvSpPr>
        <dsp:cNvPr id="0" name=""/>
        <dsp:cNvSpPr/>
      </dsp:nvSpPr>
      <dsp:spPr>
        <a:xfrm>
          <a:off x="7292090" y="0"/>
          <a:ext cx="3364916" cy="3229337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+mj-lt"/>
            </a:rPr>
            <a:t>RIMA 2025</a:t>
          </a:r>
          <a:endParaRPr lang="es-MX" sz="2200" b="1" kern="1200" dirty="0">
            <a:latin typeface="+mj-lt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venir Next LT Pro" panose="020B0504020202020204" pitchFamily="34" charset="0"/>
            </a:rPr>
            <a:t>Virtual              156, 118 Cuadernillo      30,268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venir Next LT Pro" panose="020B0504020202020204" pitchFamily="34" charset="0"/>
            </a:rPr>
            <a:t>186,386 estudiantes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venir Next LT Pro" panose="020B0504020202020204" pitchFamily="34" charset="0"/>
            </a:rPr>
            <a:t>90.38% aplicación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venir Next LT Pro" panose="020B0504020202020204" pitchFamily="34" charset="0"/>
            </a:rPr>
            <a:t>Aplicación: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venir Next LT Pro" panose="020B0504020202020204" pitchFamily="34" charset="0"/>
            </a:rPr>
            <a:t>Mayo - Junio 2025 </a:t>
          </a:r>
        </a:p>
      </dsp:txBody>
      <dsp:txXfrm>
        <a:off x="7386674" y="94584"/>
        <a:ext cx="3175748" cy="3040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E3C4-3B25-4D4E-90C9-CD2C787F711E}">
      <dsp:nvSpPr>
        <dsp:cNvPr id="0" name=""/>
        <dsp:cNvSpPr/>
      </dsp:nvSpPr>
      <dsp:spPr>
        <a:xfrm>
          <a:off x="4065" y="2031996"/>
          <a:ext cx="3216349" cy="1095374"/>
        </a:xfrm>
        <a:prstGeom prst="chevron">
          <a:avLst/>
        </a:prstGeom>
        <a:solidFill>
          <a:srgbClr val="6E5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venir Next LT Pro" panose="020B0504020202020204" pitchFamily="34" charset="0"/>
            </a:rPr>
            <a:t>Evaluación</a:t>
          </a:r>
          <a:endParaRPr lang="en-US" sz="2400" kern="1200" dirty="0">
            <a:latin typeface="Avenir Next LT Pro" panose="020B0504020202020204" pitchFamily="34" charset="0"/>
          </a:endParaRPr>
        </a:p>
      </dsp:txBody>
      <dsp:txXfrm>
        <a:off x="551752" y="2031996"/>
        <a:ext cx="2120975" cy="1095374"/>
      </dsp:txXfrm>
    </dsp:sp>
    <dsp:sp modelId="{06D4D957-9F36-46A8-8102-439FFE39CC65}">
      <dsp:nvSpPr>
        <dsp:cNvPr id="0" name=""/>
        <dsp:cNvSpPr/>
      </dsp:nvSpPr>
      <dsp:spPr>
        <a:xfrm>
          <a:off x="2864417" y="2125103"/>
          <a:ext cx="2272903" cy="909161"/>
        </a:xfrm>
        <a:prstGeom prst="chevron">
          <a:avLst/>
        </a:prstGeom>
        <a:solidFill>
          <a:srgbClr val="CBC5FF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Planeación</a:t>
          </a:r>
        </a:p>
      </dsp:txBody>
      <dsp:txXfrm>
        <a:off x="3318998" y="2125103"/>
        <a:ext cx="1363742" cy="909161"/>
      </dsp:txXfrm>
    </dsp:sp>
    <dsp:sp modelId="{664FCEA9-089D-4188-BA0A-EB95A8EA19AD}">
      <dsp:nvSpPr>
        <dsp:cNvPr id="0" name=""/>
        <dsp:cNvSpPr/>
      </dsp:nvSpPr>
      <dsp:spPr>
        <a:xfrm>
          <a:off x="4819114" y="2125103"/>
          <a:ext cx="2812513" cy="909161"/>
        </a:xfrm>
        <a:prstGeom prst="chevron">
          <a:avLst/>
        </a:prstGeom>
        <a:solidFill>
          <a:srgbClr val="CBC5FF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chemeClr val="tx1"/>
              </a:solidFill>
              <a:latin typeface="Avenir Next LT Pro" panose="020B0504020202020204" pitchFamily="34" charset="0"/>
            </a:rPr>
            <a:t>Aplicación</a:t>
          </a:r>
          <a:endParaRPr lang="en-US" sz="13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5273695" y="2125103"/>
        <a:ext cx="1903352" cy="909161"/>
      </dsp:txXfrm>
    </dsp:sp>
    <dsp:sp modelId="{976BEFE0-1900-4FEF-8F9E-0FCC0CDFF4BF}">
      <dsp:nvSpPr>
        <dsp:cNvPr id="0" name=""/>
        <dsp:cNvSpPr/>
      </dsp:nvSpPr>
      <dsp:spPr>
        <a:xfrm>
          <a:off x="7313421" y="2125103"/>
          <a:ext cx="3749153" cy="909161"/>
        </a:xfrm>
        <a:prstGeom prst="chevron">
          <a:avLst/>
        </a:prstGeom>
        <a:solidFill>
          <a:srgbClr val="CBC5FF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Avenir Next LT Pro" panose="020B0504020202020204" pitchFamily="34" charset="0"/>
            </a:rPr>
            <a:t>Procesamiento</a:t>
          </a:r>
          <a:r>
            <a:rPr lang="en-US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 y </a:t>
          </a:r>
          <a:r>
            <a:rPr lang="en-US" sz="1200" kern="1200" dirty="0" err="1">
              <a:solidFill>
                <a:schemeClr val="tx1"/>
              </a:solidFill>
              <a:latin typeface="Avenir Next LT Pro" panose="020B0504020202020204" pitchFamily="34" charset="0"/>
            </a:rPr>
            <a:t>análisis</a:t>
          </a:r>
          <a:endParaRPr lang="en-US" sz="12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7768002" y="2125103"/>
        <a:ext cx="2839992" cy="909161"/>
      </dsp:txXfrm>
    </dsp:sp>
    <dsp:sp modelId="{E4E35295-E935-4D65-A959-919789810842}">
      <dsp:nvSpPr>
        <dsp:cNvPr id="0" name=""/>
        <dsp:cNvSpPr/>
      </dsp:nvSpPr>
      <dsp:spPr>
        <a:xfrm>
          <a:off x="4065" y="3280723"/>
          <a:ext cx="2738437" cy="1095374"/>
        </a:xfrm>
        <a:prstGeom prst="chevron">
          <a:avLst/>
        </a:prstGeom>
        <a:solidFill>
          <a:srgbClr val="6E5F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venir Next LT Pro" panose="020B0504020202020204" pitchFamily="34" charset="0"/>
            </a:rPr>
            <a:t>Rutas de mejora</a:t>
          </a:r>
          <a:endParaRPr lang="en-US" sz="2800" kern="1200" dirty="0">
            <a:latin typeface="Avenir Next LT Pro" panose="020B0504020202020204" pitchFamily="34" charset="0"/>
          </a:endParaRPr>
        </a:p>
      </dsp:txBody>
      <dsp:txXfrm>
        <a:off x="551752" y="3280723"/>
        <a:ext cx="1643063" cy="1095374"/>
      </dsp:txXfrm>
    </dsp:sp>
    <dsp:sp modelId="{D0B669F5-7600-4670-ACA4-1A7CE8879BDB}">
      <dsp:nvSpPr>
        <dsp:cNvPr id="0" name=""/>
        <dsp:cNvSpPr/>
      </dsp:nvSpPr>
      <dsp:spPr>
        <a:xfrm>
          <a:off x="2386505" y="3373830"/>
          <a:ext cx="3766405" cy="909161"/>
        </a:xfrm>
        <a:prstGeom prst="chevron">
          <a:avLst/>
        </a:prstGeom>
        <a:solidFill>
          <a:srgbClr val="CBC5FF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Sesiones de devolución de resultados y metodología rutas de mejora de los aprendizajes</a:t>
          </a:r>
        </a:p>
      </dsp:txBody>
      <dsp:txXfrm>
        <a:off x="2841086" y="3373830"/>
        <a:ext cx="2857244" cy="909161"/>
      </dsp:txXfrm>
    </dsp:sp>
    <dsp:sp modelId="{B116775B-6D52-4573-BC24-CBB8E78C526C}">
      <dsp:nvSpPr>
        <dsp:cNvPr id="0" name=""/>
        <dsp:cNvSpPr/>
      </dsp:nvSpPr>
      <dsp:spPr>
        <a:xfrm>
          <a:off x="5834704" y="3373830"/>
          <a:ext cx="3423173" cy="909161"/>
        </a:xfrm>
        <a:prstGeom prst="chevron">
          <a:avLst/>
        </a:prstGeom>
        <a:solidFill>
          <a:srgbClr val="CBC5FF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Formulación de rutas de mejora por plantel y retroalimentación por SEG. Buenas prácticas.</a:t>
          </a:r>
          <a:endParaRPr lang="en-US" sz="1200" kern="1200" dirty="0">
            <a:solidFill>
              <a:schemeClr val="tx1"/>
            </a:solidFill>
            <a:latin typeface="Avenir Next LT Pro" panose="020B0504020202020204" pitchFamily="34" charset="0"/>
          </a:endParaRPr>
        </a:p>
      </dsp:txBody>
      <dsp:txXfrm>
        <a:off x="6289285" y="3373830"/>
        <a:ext cx="2514012" cy="909161"/>
      </dsp:txXfrm>
    </dsp:sp>
    <dsp:sp modelId="{6FB047B0-3176-4537-A779-23857EF92C28}">
      <dsp:nvSpPr>
        <dsp:cNvPr id="0" name=""/>
        <dsp:cNvSpPr/>
      </dsp:nvSpPr>
      <dsp:spPr>
        <a:xfrm>
          <a:off x="8939671" y="3373830"/>
          <a:ext cx="2272903" cy="909161"/>
        </a:xfrm>
        <a:prstGeom prst="chevron">
          <a:avLst/>
        </a:prstGeom>
        <a:solidFill>
          <a:srgbClr val="CBC5FF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venir Next LT Pro" panose="020B0504020202020204" pitchFamily="34" charset="0"/>
            </a:rPr>
            <a:t>Implementación de rutas de mejora y seguimiento a planteles focalizados</a:t>
          </a:r>
        </a:p>
      </dsp:txBody>
      <dsp:txXfrm>
        <a:off x="9394252" y="3373830"/>
        <a:ext cx="1363742" cy="909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9FB17-C978-4BB0-AB90-52E2B7D9350A}">
      <dsp:nvSpPr>
        <dsp:cNvPr id="0" name=""/>
        <dsp:cNvSpPr/>
      </dsp:nvSpPr>
      <dsp:spPr>
        <a:xfrm>
          <a:off x="0" y="3503"/>
          <a:ext cx="10773453" cy="6331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2F1C8-5E0D-4CC6-B514-663F4CB2641A}">
      <dsp:nvSpPr>
        <dsp:cNvPr id="0" name=""/>
        <dsp:cNvSpPr/>
      </dsp:nvSpPr>
      <dsp:spPr>
        <a:xfrm>
          <a:off x="191536" y="145969"/>
          <a:ext cx="348248" cy="348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364F43-F792-41F7-A4F8-C59B46986DEE}">
      <dsp:nvSpPr>
        <dsp:cNvPr id="0" name=""/>
        <dsp:cNvSpPr/>
      </dsp:nvSpPr>
      <dsp:spPr>
        <a:xfrm>
          <a:off x="731321" y="3503"/>
          <a:ext cx="4848053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err="1">
              <a:latin typeface="Raleway" pitchFamily="2" charset="0"/>
            </a:rPr>
            <a:t>Cobertura</a:t>
          </a:r>
          <a:r>
            <a:rPr lang="en-US" sz="1800" b="1" kern="1200">
              <a:latin typeface="Raleway" pitchFamily="2" charset="0"/>
            </a:rPr>
            <a:t> de población:</a:t>
          </a:r>
        </a:p>
      </dsp:txBody>
      <dsp:txXfrm>
        <a:off x="731321" y="3503"/>
        <a:ext cx="4848053" cy="633178"/>
      </dsp:txXfrm>
    </dsp:sp>
    <dsp:sp modelId="{B3C4C282-F455-4EC9-BE89-F0C39D7DFE8B}">
      <dsp:nvSpPr>
        <dsp:cNvPr id="0" name=""/>
        <dsp:cNvSpPr/>
      </dsp:nvSpPr>
      <dsp:spPr>
        <a:xfrm>
          <a:off x="5579375" y="3503"/>
          <a:ext cx="5194077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Raleway" pitchFamily="2" charset="0"/>
            </a:rPr>
            <a:t>Censal</a:t>
          </a:r>
          <a:r>
            <a:rPr lang="en-US" sz="1800" kern="1200" dirty="0">
              <a:latin typeface="Raleway" pitchFamily="2" charset="0"/>
            </a:rPr>
            <a:t> de </a:t>
          </a:r>
          <a:r>
            <a:rPr lang="en-US" sz="1800" kern="1200" dirty="0" err="1">
              <a:latin typeface="Raleway" pitchFamily="2" charset="0"/>
            </a:rPr>
            <a:t>escuelas</a:t>
          </a:r>
          <a:r>
            <a:rPr lang="en-US" sz="1800" kern="1200" dirty="0">
              <a:latin typeface="Raleway" pitchFamily="2" charset="0"/>
            </a:rPr>
            <a:t> y </a:t>
          </a:r>
          <a:r>
            <a:rPr lang="en-US" sz="1800" kern="1200" dirty="0" err="1">
              <a:latin typeface="Raleway" pitchFamily="2" charset="0"/>
            </a:rPr>
            <a:t>estudiantes</a:t>
          </a:r>
          <a:endParaRPr lang="en-US" sz="1800" kern="1200" dirty="0">
            <a:latin typeface="Raleway" pitchFamily="2" charset="0"/>
          </a:endParaRPr>
        </a:p>
      </dsp:txBody>
      <dsp:txXfrm>
        <a:off x="5579375" y="3503"/>
        <a:ext cx="5194077" cy="633178"/>
      </dsp:txXfrm>
    </dsp:sp>
    <dsp:sp modelId="{EB9D9DEC-D9CB-4D4C-9B9C-08394D0BA1DA}">
      <dsp:nvSpPr>
        <dsp:cNvPr id="0" name=""/>
        <dsp:cNvSpPr/>
      </dsp:nvSpPr>
      <dsp:spPr>
        <a:xfrm>
          <a:off x="0" y="794977"/>
          <a:ext cx="10773453" cy="6331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9B99CC-616E-4CC5-890D-9BE6E7D5520D}">
      <dsp:nvSpPr>
        <dsp:cNvPr id="0" name=""/>
        <dsp:cNvSpPr/>
      </dsp:nvSpPr>
      <dsp:spPr>
        <a:xfrm>
          <a:off x="96497" y="842403"/>
          <a:ext cx="538325" cy="5383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6E9A73-E702-404C-8317-F6953855D014}">
      <dsp:nvSpPr>
        <dsp:cNvPr id="0" name=""/>
        <dsp:cNvSpPr/>
      </dsp:nvSpPr>
      <dsp:spPr>
        <a:xfrm>
          <a:off x="731321" y="794977"/>
          <a:ext cx="4848053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Raleway" pitchFamily="2" charset="0"/>
            </a:rPr>
            <a:t>Modalidad de aplicación: </a:t>
          </a:r>
          <a:endParaRPr lang="en-US" sz="1800" kern="1200">
            <a:latin typeface="Raleway" pitchFamily="2" charset="0"/>
          </a:endParaRPr>
        </a:p>
      </dsp:txBody>
      <dsp:txXfrm>
        <a:off x="731321" y="794977"/>
        <a:ext cx="4848053" cy="633178"/>
      </dsp:txXfrm>
    </dsp:sp>
    <dsp:sp modelId="{8876F3CC-7FE3-4277-948B-8225DAF957E8}">
      <dsp:nvSpPr>
        <dsp:cNvPr id="0" name=""/>
        <dsp:cNvSpPr/>
      </dsp:nvSpPr>
      <dsp:spPr>
        <a:xfrm>
          <a:off x="5579375" y="794977"/>
          <a:ext cx="5194077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Raleway" pitchFamily="2" charset="0"/>
            </a:rPr>
            <a:t>En línea 80% / Impreso 20%</a:t>
          </a:r>
          <a:endParaRPr lang="en-US" sz="1800" kern="1200" dirty="0">
            <a:latin typeface="Raleway" pitchFamily="2" charset="0"/>
          </a:endParaRPr>
        </a:p>
      </dsp:txBody>
      <dsp:txXfrm>
        <a:off x="5579375" y="794977"/>
        <a:ext cx="5194077" cy="633178"/>
      </dsp:txXfrm>
    </dsp:sp>
    <dsp:sp modelId="{8DC06F04-24A1-41CD-89B2-DEC93343D6A8}">
      <dsp:nvSpPr>
        <dsp:cNvPr id="0" name=""/>
        <dsp:cNvSpPr/>
      </dsp:nvSpPr>
      <dsp:spPr>
        <a:xfrm>
          <a:off x="0" y="1615545"/>
          <a:ext cx="10773453" cy="6331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32FCEB-F321-4A34-9A36-EF3F038A58BE}">
      <dsp:nvSpPr>
        <dsp:cNvPr id="0" name=""/>
        <dsp:cNvSpPr/>
      </dsp:nvSpPr>
      <dsp:spPr>
        <a:xfrm>
          <a:off x="96497" y="1633877"/>
          <a:ext cx="538325" cy="5383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892F08-79A7-49B4-A48D-F73C263DCBCA}">
      <dsp:nvSpPr>
        <dsp:cNvPr id="0" name=""/>
        <dsp:cNvSpPr/>
      </dsp:nvSpPr>
      <dsp:spPr>
        <a:xfrm>
          <a:off x="731321" y="1586450"/>
          <a:ext cx="4848053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Raleway" pitchFamily="2" charset="0"/>
            </a:rPr>
            <a:t>Duración de las pruebas:</a:t>
          </a:r>
          <a:r>
            <a:rPr lang="es-MX" sz="1800" kern="1200">
              <a:latin typeface="Raleway" pitchFamily="2" charset="0"/>
            </a:rPr>
            <a:t> </a:t>
          </a:r>
          <a:endParaRPr lang="en-US" sz="1800" kern="1200">
            <a:latin typeface="Raleway" pitchFamily="2" charset="0"/>
          </a:endParaRPr>
        </a:p>
      </dsp:txBody>
      <dsp:txXfrm>
        <a:off x="731321" y="1586450"/>
        <a:ext cx="4848053" cy="633178"/>
      </dsp:txXfrm>
    </dsp:sp>
    <dsp:sp modelId="{9D3ED324-43CD-4675-8F7A-27A88A30625B}">
      <dsp:nvSpPr>
        <dsp:cNvPr id="0" name=""/>
        <dsp:cNvSpPr/>
      </dsp:nvSpPr>
      <dsp:spPr>
        <a:xfrm>
          <a:off x="5579375" y="1586450"/>
          <a:ext cx="5194077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Raleway" pitchFamily="2" charset="0"/>
            </a:rPr>
            <a:t>150 </a:t>
          </a:r>
          <a:r>
            <a:rPr lang="es-MX" sz="1800" b="0" kern="1200" dirty="0">
              <a:latin typeface="Raleway" pitchFamily="2" charset="0"/>
            </a:rPr>
            <a:t>minutos</a:t>
          </a:r>
          <a:endParaRPr lang="en-US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 pitchFamily="2" charset="0"/>
          </a:endParaRPr>
        </a:p>
      </dsp:txBody>
      <dsp:txXfrm>
        <a:off x="5579375" y="1586450"/>
        <a:ext cx="5194077" cy="633178"/>
      </dsp:txXfrm>
    </dsp:sp>
    <dsp:sp modelId="{BD503714-8F5F-440E-9852-18DD2CF9F239}">
      <dsp:nvSpPr>
        <dsp:cNvPr id="0" name=""/>
        <dsp:cNvSpPr/>
      </dsp:nvSpPr>
      <dsp:spPr>
        <a:xfrm>
          <a:off x="0" y="2377924"/>
          <a:ext cx="10773453" cy="82941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57098F-A012-431F-AC95-FC110927E43E}">
      <dsp:nvSpPr>
        <dsp:cNvPr id="0" name=""/>
        <dsp:cNvSpPr/>
      </dsp:nvSpPr>
      <dsp:spPr>
        <a:xfrm>
          <a:off x="191536" y="2618506"/>
          <a:ext cx="348248" cy="34824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C3D7F8-958C-494D-B25E-27812C9C797A}">
      <dsp:nvSpPr>
        <dsp:cNvPr id="0" name=""/>
        <dsp:cNvSpPr/>
      </dsp:nvSpPr>
      <dsp:spPr>
        <a:xfrm>
          <a:off x="731321" y="2476041"/>
          <a:ext cx="4848053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>
              <a:latin typeface="Raleway" pitchFamily="2" charset="0"/>
            </a:rPr>
            <a:t>Longitud del instrumento</a:t>
          </a:r>
          <a:r>
            <a:rPr lang="es-ES" sz="1800" kern="1200" noProof="0">
              <a:latin typeface="Raleway" pitchFamily="2" charset="0"/>
            </a:rPr>
            <a:t>:</a:t>
          </a:r>
        </a:p>
      </dsp:txBody>
      <dsp:txXfrm>
        <a:off x="731321" y="2476041"/>
        <a:ext cx="4848053" cy="633178"/>
      </dsp:txXfrm>
    </dsp:sp>
    <dsp:sp modelId="{9D14F35C-BFB9-42A6-97AF-5CC6E1FB8700}">
      <dsp:nvSpPr>
        <dsp:cNvPr id="0" name=""/>
        <dsp:cNvSpPr/>
      </dsp:nvSpPr>
      <dsp:spPr>
        <a:xfrm>
          <a:off x="5609345" y="2476041"/>
          <a:ext cx="5134138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noProof="0" dirty="0">
              <a:solidFill>
                <a:schemeClr val="tx1"/>
              </a:solidFill>
              <a:latin typeface="Raleway" pitchFamily="2" charset="0"/>
            </a:rPr>
            <a:t>Total 111 ítems</a:t>
          </a:r>
          <a:endParaRPr lang="es-ES" sz="1800" b="1" kern="1200" noProof="0" dirty="0">
            <a:solidFill>
              <a:schemeClr val="tx1"/>
            </a:solidFill>
            <a:latin typeface="Raleway" pitchFamily="2" charset="0"/>
          </a:endParaRPr>
        </a:p>
      </dsp:txBody>
      <dsp:txXfrm>
        <a:off x="5609345" y="2476041"/>
        <a:ext cx="5134138" cy="633178"/>
      </dsp:txXfrm>
    </dsp:sp>
    <dsp:sp modelId="{514A9718-FB76-4BB5-9259-65A51EE9FC87}">
      <dsp:nvSpPr>
        <dsp:cNvPr id="0" name=""/>
        <dsp:cNvSpPr/>
      </dsp:nvSpPr>
      <dsp:spPr>
        <a:xfrm>
          <a:off x="0" y="3365632"/>
          <a:ext cx="10773453" cy="6331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FA7C81-7111-44E1-82DD-646857009DDC}">
      <dsp:nvSpPr>
        <dsp:cNvPr id="0" name=""/>
        <dsp:cNvSpPr/>
      </dsp:nvSpPr>
      <dsp:spPr>
        <a:xfrm>
          <a:off x="117225" y="3407246"/>
          <a:ext cx="538325" cy="5383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94E719-066A-439A-A141-941A6CC42822}">
      <dsp:nvSpPr>
        <dsp:cNvPr id="0" name=""/>
        <dsp:cNvSpPr/>
      </dsp:nvSpPr>
      <dsp:spPr>
        <a:xfrm>
          <a:off x="731321" y="3365632"/>
          <a:ext cx="4848053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>
              <a:latin typeface="Raleway" pitchFamily="2" charset="0"/>
            </a:rPr>
            <a:t>Supervisión:</a:t>
          </a:r>
          <a:r>
            <a:rPr lang="es-MX" sz="1800" kern="1200">
              <a:latin typeface="Raleway" pitchFamily="2" charset="0"/>
            </a:rPr>
            <a:t> </a:t>
          </a:r>
          <a:endParaRPr lang="en-US" sz="1800" kern="1200">
            <a:latin typeface="Raleway" pitchFamily="2" charset="0"/>
          </a:endParaRPr>
        </a:p>
      </dsp:txBody>
      <dsp:txXfrm>
        <a:off x="731321" y="3365632"/>
        <a:ext cx="4848053" cy="633178"/>
      </dsp:txXfrm>
    </dsp:sp>
    <dsp:sp modelId="{F1FAB657-172B-4A1F-8E26-EA9DEE025A6E}">
      <dsp:nvSpPr>
        <dsp:cNvPr id="0" name=""/>
        <dsp:cNvSpPr/>
      </dsp:nvSpPr>
      <dsp:spPr>
        <a:xfrm>
          <a:off x="5579375" y="3365632"/>
          <a:ext cx="5194077" cy="633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11" tIns="67011" rIns="67011" bIns="670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Raleway" pitchFamily="2" charset="0"/>
              <a:ea typeface="+mn-ea"/>
              <a:cs typeface="+mn-cs"/>
            </a:rPr>
            <a:t>Docente </a:t>
          </a:r>
          <a:r>
            <a:rPr lang="es-MX" sz="1800" kern="1200">
              <a:latin typeface="Raleway" pitchFamily="2" charset="0"/>
              <a:ea typeface="+mn-ea"/>
              <a:cs typeface="+mn-cs"/>
            </a:rPr>
            <a:t>en aula</a:t>
          </a:r>
          <a:endParaRPr lang="en-US" sz="1800" b="0" kern="1200" dirty="0">
            <a:latin typeface="Raleway" pitchFamily="2" charset="0"/>
          </a:endParaRPr>
        </a:p>
      </dsp:txBody>
      <dsp:txXfrm>
        <a:off x="5579375" y="3365632"/>
        <a:ext cx="5194077" cy="633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37048-4EBE-4447-B7E1-CBDF260A5A8C}">
      <dsp:nvSpPr>
        <dsp:cNvPr id="0" name=""/>
        <dsp:cNvSpPr/>
      </dsp:nvSpPr>
      <dsp:spPr>
        <a:xfrm>
          <a:off x="863" y="0"/>
          <a:ext cx="3715641" cy="423737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Avenir Next LT Pro" panose="020B0504020202020204" pitchFamily="34" charset="0"/>
            </a:rPr>
            <a:t>ANTES</a:t>
          </a:r>
          <a:endParaRPr lang="en-US" sz="4000" kern="1200" dirty="0">
            <a:latin typeface="Avenir Next LT Pro" panose="020B0504020202020204" pitchFamily="34" charset="0"/>
          </a:endParaRPr>
        </a:p>
      </dsp:txBody>
      <dsp:txXfrm rot="16200000">
        <a:off x="-1364896" y="1365759"/>
        <a:ext cx="3474647" cy="743128"/>
      </dsp:txXfrm>
    </dsp:sp>
    <dsp:sp modelId="{14993199-596F-4E93-B751-9FB8A58A3266}">
      <dsp:nvSpPr>
        <dsp:cNvPr id="0" name=""/>
        <dsp:cNvSpPr/>
      </dsp:nvSpPr>
      <dsp:spPr>
        <a:xfrm>
          <a:off x="743991" y="0"/>
          <a:ext cx="2768153" cy="423737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-Haber recibido 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capacitación  y cuando aplique materiales de aplicación.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kumimoji="0" lang="es-MX" sz="1800" b="1" i="0" u="none" strike="noStrike" kern="1200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-Considerar la 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duración total </a:t>
          </a: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de la aplicación para una mejor organización del  plantel.</a:t>
          </a:r>
          <a:endParaRPr kumimoji="0" lang="es-MX" sz="1800" b="1" i="0" u="none" strike="noStrike" kern="1200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743991" y="0"/>
        <a:ext cx="2768153" cy="4237375"/>
      </dsp:txXfrm>
    </dsp:sp>
    <dsp:sp modelId="{79A865CD-E81B-4B4F-A8A3-7AE71D72D481}">
      <dsp:nvSpPr>
        <dsp:cNvPr id="0" name=""/>
        <dsp:cNvSpPr/>
      </dsp:nvSpPr>
      <dsp:spPr>
        <a:xfrm>
          <a:off x="3846552" y="0"/>
          <a:ext cx="3715641" cy="4237375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Avenir Next LT Pro" panose="020B0504020202020204" pitchFamily="34" charset="0"/>
            </a:rPr>
            <a:t>DURANTE</a:t>
          </a:r>
          <a:endParaRPr lang="en-US" sz="4000" kern="1200" dirty="0">
            <a:latin typeface="Avenir Next LT Pro" panose="020B0504020202020204" pitchFamily="34" charset="0"/>
          </a:endParaRPr>
        </a:p>
      </dsp:txBody>
      <dsp:txXfrm rot="16200000">
        <a:off x="2480793" y="1365759"/>
        <a:ext cx="3474647" cy="743128"/>
      </dsp:txXfrm>
    </dsp:sp>
    <dsp:sp modelId="{C52E60DA-CE21-4A3C-9F98-2C95E428AAD4}">
      <dsp:nvSpPr>
        <dsp:cNvPr id="0" name=""/>
        <dsp:cNvSpPr/>
      </dsp:nvSpPr>
      <dsp:spPr>
        <a:xfrm rot="5400000">
          <a:off x="3553869" y="3352712"/>
          <a:ext cx="622523" cy="557346"/>
        </a:xfrm>
        <a:prstGeom prst="flowChartExtra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A36C-BFA8-4AC0-9551-E73EFA46B8A8}">
      <dsp:nvSpPr>
        <dsp:cNvPr id="0" name=""/>
        <dsp:cNvSpPr/>
      </dsp:nvSpPr>
      <dsp:spPr>
        <a:xfrm>
          <a:off x="4589680" y="0"/>
          <a:ext cx="2768153" cy="423737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-Realizar la aplicación en el aula  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 supervisión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-Notificar a estudiantes y a profesores que la evaluación </a:t>
          </a:r>
          <a:r>
            <a:rPr kumimoji="0" lang="es-ES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no tiene consecuencias negativas, pero que se requiere contestar a conciencia</a:t>
          </a: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kumimoji="0" lang="es-ES" sz="1800" b="1" i="0" u="none" strike="noStrike" kern="1200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-Evitar el uso de materiales de apoyo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 Cuidar y recomendar el adecuado uso de los materiales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</a:p>
      </dsp:txBody>
      <dsp:txXfrm>
        <a:off x="4589680" y="0"/>
        <a:ext cx="2768153" cy="4237375"/>
      </dsp:txXfrm>
    </dsp:sp>
    <dsp:sp modelId="{BEB8C3D2-4318-4D37-A7D5-5D552D12FAC3}">
      <dsp:nvSpPr>
        <dsp:cNvPr id="0" name=""/>
        <dsp:cNvSpPr/>
      </dsp:nvSpPr>
      <dsp:spPr>
        <a:xfrm>
          <a:off x="7692241" y="0"/>
          <a:ext cx="3715641" cy="423737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Avenir Next LT Pro" panose="020B0504020202020204" pitchFamily="34" charset="0"/>
            </a:rPr>
            <a:t>DESPUÉS</a:t>
          </a:r>
          <a:endParaRPr lang="en-US" sz="4000" kern="1200" dirty="0">
            <a:latin typeface="Avenir Next LT Pro" panose="020B0504020202020204" pitchFamily="34" charset="0"/>
          </a:endParaRPr>
        </a:p>
      </dsp:txBody>
      <dsp:txXfrm rot="16200000">
        <a:off x="6326482" y="1365759"/>
        <a:ext cx="3474647" cy="743128"/>
      </dsp:txXfrm>
    </dsp:sp>
    <dsp:sp modelId="{BE2AA563-4648-440E-B7CC-2E50F8B4783B}">
      <dsp:nvSpPr>
        <dsp:cNvPr id="0" name=""/>
        <dsp:cNvSpPr/>
      </dsp:nvSpPr>
      <dsp:spPr>
        <a:xfrm rot="5400000">
          <a:off x="7399558" y="3352712"/>
          <a:ext cx="622523" cy="557346"/>
        </a:xfrm>
        <a:prstGeom prst="flowChartExtra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DFF6F-5C61-41FF-9C9D-E7079514586A}">
      <dsp:nvSpPr>
        <dsp:cNvPr id="0" name=""/>
        <dsp:cNvSpPr/>
      </dsp:nvSpPr>
      <dsp:spPr>
        <a:xfrm>
          <a:off x="8435370" y="0"/>
          <a:ext cx="2768153" cy="423737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-Verificar que las y los estudiantes </a:t>
          </a:r>
          <a:r>
            <a:rPr kumimoji="0" lang="es-ES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contesten todas las preguntas.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-Para  los plateles que  aplicarán cuadernillo, los aplicadores deberán acomodar y empaquetar los materiales, según el  </a:t>
          </a:r>
          <a:r>
            <a:rPr kumimoji="0" lang="es-ES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protocolo de entrega de materiales </a:t>
          </a:r>
          <a:endParaRPr lang="en-US" sz="1800" b="1" kern="1200" dirty="0">
            <a:latin typeface="Avenir Next LT Pro" panose="020B0504020202020204" pitchFamily="34" charset="0"/>
          </a:endParaRPr>
        </a:p>
      </dsp:txBody>
      <dsp:txXfrm>
        <a:off x="8435370" y="0"/>
        <a:ext cx="2768153" cy="4237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37048-4EBE-4447-B7E1-CBDF260A5A8C}">
      <dsp:nvSpPr>
        <dsp:cNvPr id="0" name=""/>
        <dsp:cNvSpPr/>
      </dsp:nvSpPr>
      <dsp:spPr>
        <a:xfrm>
          <a:off x="863" y="0"/>
          <a:ext cx="3715641" cy="423737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Avenir Next LT Pro" panose="020B0504020202020204" pitchFamily="34" charset="0"/>
            </a:rPr>
            <a:t>ANTES</a:t>
          </a:r>
          <a:endParaRPr lang="en-US" sz="4000" kern="1200" dirty="0">
            <a:latin typeface="Avenir Next LT Pro" panose="020B0504020202020204" pitchFamily="34" charset="0"/>
          </a:endParaRPr>
        </a:p>
      </dsp:txBody>
      <dsp:txXfrm rot="16200000">
        <a:off x="-1364896" y="1365759"/>
        <a:ext cx="3474647" cy="743128"/>
      </dsp:txXfrm>
    </dsp:sp>
    <dsp:sp modelId="{14993199-596F-4E93-B751-9FB8A58A3266}">
      <dsp:nvSpPr>
        <dsp:cNvPr id="0" name=""/>
        <dsp:cNvSpPr/>
      </dsp:nvSpPr>
      <dsp:spPr>
        <a:xfrm>
          <a:off x="743991" y="0"/>
          <a:ext cx="2768153" cy="423737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-Haber recibido 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capacitación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-Haber recibido lista de usuarios y contraseñas.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 Revisar previamente todos los equipos de cómputo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-Considerar la 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duración total </a:t>
          </a: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de la aplicación para una mejor organización del  plantel.</a:t>
          </a:r>
          <a:endParaRPr kumimoji="0" lang="es-MX" sz="1800" b="1" i="0" u="none" strike="noStrike" kern="1200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743991" y="0"/>
        <a:ext cx="2768153" cy="4237375"/>
      </dsp:txXfrm>
    </dsp:sp>
    <dsp:sp modelId="{79A865CD-E81B-4B4F-A8A3-7AE71D72D481}">
      <dsp:nvSpPr>
        <dsp:cNvPr id="0" name=""/>
        <dsp:cNvSpPr/>
      </dsp:nvSpPr>
      <dsp:spPr>
        <a:xfrm>
          <a:off x="3846552" y="0"/>
          <a:ext cx="3715641" cy="4237375"/>
        </a:xfrm>
        <a:prstGeom prst="roundRect">
          <a:avLst>
            <a:gd name="adj" fmla="val 5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Avenir Next LT Pro" panose="020B0504020202020204" pitchFamily="34" charset="0"/>
            </a:rPr>
            <a:t>DURANTE</a:t>
          </a:r>
          <a:endParaRPr lang="en-US" sz="4000" kern="1200" dirty="0">
            <a:latin typeface="Avenir Next LT Pro" panose="020B0504020202020204" pitchFamily="34" charset="0"/>
          </a:endParaRPr>
        </a:p>
      </dsp:txBody>
      <dsp:txXfrm rot="16200000">
        <a:off x="2480793" y="1365759"/>
        <a:ext cx="3474647" cy="743128"/>
      </dsp:txXfrm>
    </dsp:sp>
    <dsp:sp modelId="{C52E60DA-CE21-4A3C-9F98-2C95E428AAD4}">
      <dsp:nvSpPr>
        <dsp:cNvPr id="0" name=""/>
        <dsp:cNvSpPr/>
      </dsp:nvSpPr>
      <dsp:spPr>
        <a:xfrm rot="5400000">
          <a:off x="3553869" y="3352712"/>
          <a:ext cx="622523" cy="557346"/>
        </a:xfrm>
        <a:prstGeom prst="flowChartExtra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A36C-BFA8-4AC0-9551-E73EFA46B8A8}">
      <dsp:nvSpPr>
        <dsp:cNvPr id="0" name=""/>
        <dsp:cNvSpPr/>
      </dsp:nvSpPr>
      <dsp:spPr>
        <a:xfrm>
          <a:off x="4589680" y="0"/>
          <a:ext cx="2768153" cy="423737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-Realizar la aplicación en la sala de cómputo y </a:t>
          </a:r>
          <a:r>
            <a:rPr kumimoji="0" lang="es-MX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 supervisión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-Notificar a estudiantes y a profesores que la evaluación </a:t>
          </a:r>
          <a:r>
            <a:rPr kumimoji="0" lang="es-ES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no tiene consecuencias negativas, pero que se requiere contestar a conciencia</a:t>
          </a: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kumimoji="0" lang="es-ES" sz="1800" b="1" i="0" u="none" strike="noStrike" kern="1200" cap="none" spc="0" normalizeH="0" baseline="0" noProof="0" dirty="0">
            <a:ln/>
            <a:effectLst/>
            <a:uLnTx/>
            <a:uFillTx/>
            <a:latin typeface="Avenir Next LT Pro" panose="020B0504020202020204" pitchFamily="34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MX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-Evitar el uso de materiales de apoyo</a:t>
          </a:r>
        </a:p>
      </dsp:txBody>
      <dsp:txXfrm>
        <a:off x="4589680" y="0"/>
        <a:ext cx="2768153" cy="4237375"/>
      </dsp:txXfrm>
    </dsp:sp>
    <dsp:sp modelId="{BEB8C3D2-4318-4D37-A7D5-5D552D12FAC3}">
      <dsp:nvSpPr>
        <dsp:cNvPr id="0" name=""/>
        <dsp:cNvSpPr/>
      </dsp:nvSpPr>
      <dsp:spPr>
        <a:xfrm>
          <a:off x="7692241" y="0"/>
          <a:ext cx="3715641" cy="4237375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>
              <a:latin typeface="Avenir Next LT Pro" panose="020B0504020202020204" pitchFamily="34" charset="0"/>
            </a:rPr>
            <a:t>DESPUÉS</a:t>
          </a:r>
          <a:endParaRPr lang="en-US" sz="4000" kern="1200" dirty="0">
            <a:latin typeface="Avenir Next LT Pro" panose="020B0504020202020204" pitchFamily="34" charset="0"/>
          </a:endParaRPr>
        </a:p>
      </dsp:txBody>
      <dsp:txXfrm rot="16200000">
        <a:off x="6326482" y="1365759"/>
        <a:ext cx="3474647" cy="743128"/>
      </dsp:txXfrm>
    </dsp:sp>
    <dsp:sp modelId="{BE2AA563-4648-440E-B7CC-2E50F8B4783B}">
      <dsp:nvSpPr>
        <dsp:cNvPr id="0" name=""/>
        <dsp:cNvSpPr/>
      </dsp:nvSpPr>
      <dsp:spPr>
        <a:xfrm rot="5400000">
          <a:off x="7399558" y="3352712"/>
          <a:ext cx="622523" cy="557346"/>
        </a:xfrm>
        <a:prstGeom prst="flowChartExtra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DFF6F-5C61-41FF-9C9D-E7079514586A}">
      <dsp:nvSpPr>
        <dsp:cNvPr id="0" name=""/>
        <dsp:cNvSpPr/>
      </dsp:nvSpPr>
      <dsp:spPr>
        <a:xfrm>
          <a:off x="8435370" y="0"/>
          <a:ext cx="2768153" cy="423737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ES" sz="1800" b="0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-Verificar que las y los estudiantes </a:t>
          </a:r>
          <a:r>
            <a:rPr kumimoji="0" lang="es-ES" sz="1800" b="1" i="0" u="none" strike="noStrike" kern="1200" cap="none" spc="0" normalizeH="0" baseline="0" noProof="0" dirty="0">
              <a:ln/>
              <a:effectLst/>
              <a:uLnTx/>
              <a:uFillTx/>
              <a:latin typeface="Avenir Next LT Pro" panose="020B0504020202020204" pitchFamily="34" charset="0"/>
              <a:ea typeface="Ebrima" panose="02000000000000000000" pitchFamily="2" charset="0"/>
              <a:cs typeface="Ebrima" panose="02000000000000000000" pitchFamily="2" charset="0"/>
            </a:rPr>
            <a:t>contesten todas las preguntas.</a:t>
          </a:r>
        </a:p>
      </dsp:txBody>
      <dsp:txXfrm>
        <a:off x="8435370" y="0"/>
        <a:ext cx="2768153" cy="423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B7F2B7-F371-EFB9-2E91-9095D2D68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428BD-D239-D178-2335-72E7C2093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0C752-47CE-47CF-BFB5-7AF4BCEC797E}" type="datetimeFigureOut">
              <a:rPr lang="es-MX" smtClean="0"/>
              <a:t>12/05/2026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DE04A1-CAEB-5283-69D0-578E1D120C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E5DA9-2074-A4C2-F879-6C0C5B24AE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96B9-E0EE-4B6C-85D3-8D03B3C1D2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3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A4A7A-BA21-4C28-A80A-6B28B34BE567}" type="datetimeFigureOut">
              <a:rPr lang="es-MX" smtClean="0"/>
              <a:t>12/05/2026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A01C6-CBF4-482A-8D04-685EB41BD3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01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A01C6-CBF4-482A-8D04-685EB41BD353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539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cd566ac1d1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cd566ac1d1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A01C6-CBF4-482A-8D04-685EB41BD35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8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A01C6-CBF4-482A-8D04-685EB41BD353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61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85B4441F-CFDA-D51F-2222-70DDB176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4060fbbfc_0_451:notes">
            <a:extLst>
              <a:ext uri="{FF2B5EF4-FFF2-40B4-BE49-F238E27FC236}">
                <a16:creationId xmlns:a16="http://schemas.microsoft.com/office/drawing/2014/main" id="{8AF0B371-2A61-857B-330F-59B0DCB66B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44060fbbfc_0_451:notes">
            <a:extLst>
              <a:ext uri="{FF2B5EF4-FFF2-40B4-BE49-F238E27FC236}">
                <a16:creationId xmlns:a16="http://schemas.microsoft.com/office/drawing/2014/main" id="{5B78AAB8-ECB1-097E-E062-9EB733917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08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1AEB-BC33-75ED-5475-51AB379D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FFA606-93B3-9F0E-5946-041357941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796A02D-9687-790E-0BDC-B655676B4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76D628-75BD-DB77-ECAF-2C281A456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A01C6-CBF4-482A-8D04-685EB41BD353}" type="slidenum">
              <a:rPr lang="es-MX" smtClean="0"/>
              <a:t>49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14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827" y="1839686"/>
            <a:ext cx="5780316" cy="2552020"/>
          </a:xfrm>
        </p:spPr>
        <p:txBody>
          <a:bodyPr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827" y="4484915"/>
            <a:ext cx="5780316" cy="77288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8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62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46213"/>
            <a:ext cx="6172200" cy="441483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4641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E3B1EF-21AA-42BF-0D6C-0D2220A8C92D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86BE4E-7C03-FB68-3817-8914B55FF5FF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9518A5-B921-F978-CD8E-6BAB1D14A5E0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7979BAAA-47F7-23BD-11DE-A57D97DA0DE6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4088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A16C937-38EE-4A47-CCA8-8D8F2B7695E4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94E4FB1-588B-C489-AFD3-9B6F5BB972EB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742C17C-97DB-3CAF-0069-ADC336F2877E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01CA0D0E-83B8-5A93-5B40-8B0059F64CEA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735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AD56DF5-5D92-7495-F263-02A4343F70B6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FD20957-51EA-2A5C-F9F1-49854B8D5194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BC2F3C-0B8E-A840-E918-BAA7D646B108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060A9695-597D-7EDA-5919-3AD82A43470E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886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827" y="1839686"/>
            <a:ext cx="5780316" cy="2552020"/>
          </a:xfrm>
        </p:spPr>
        <p:txBody>
          <a:bodyPr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827" y="4484915"/>
            <a:ext cx="5780316" cy="77288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734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4343"/>
            <a:ext cx="10515600" cy="35426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4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24199"/>
            <a:ext cx="5181600" cy="30527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24199"/>
            <a:ext cx="5181600" cy="30527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EA21E53-AB4D-98A8-9358-46137A6BB0F8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7D883F3-4AFE-770C-7416-C66346E742FF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470BF88-57AA-BB43-4131-198C54821B70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624F4D4F-18C1-E2AD-72D3-E049FA342FAA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5093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742"/>
            <a:ext cx="10515600" cy="11246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38737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11286"/>
            <a:ext cx="5157787" cy="29783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38737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11286"/>
            <a:ext cx="5183188" cy="29783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82143F0-CF7E-D0FB-C82C-2DC8E8E2BD4B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3926700-7EDC-24C4-1DF7-A6686319FC77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FFC0496-C7D3-948D-F3B9-4CEBD0E5D37C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D68762D1-4CDE-CBD5-E36C-E1FDD134B8BD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99177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4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734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4343"/>
            <a:ext cx="10515600" cy="35426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D951D1-9DD6-3BE6-8D0D-B04E295C4D02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2BC65323-B6F3-C545-1E7C-983BE943F648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D4086F2-81D0-E2F9-3988-CBF89D2F1EE8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ítulo 2">
            <a:extLst>
              <a:ext uri="{FF2B5EF4-FFF2-40B4-BE49-F238E27FC236}">
                <a16:creationId xmlns:a16="http://schemas.microsoft.com/office/drawing/2014/main" id="{F505C5A5-ADD8-4F22-53D4-A3F3FC2DEB54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1557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73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695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69573"/>
            <a:ext cx="6172200" cy="4391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9772"/>
            <a:ext cx="3932237" cy="279921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167EA6A-44E6-97BB-36AE-4FC09CA7F5DB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6107E55-18E8-C464-979B-7D081C71F7A1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CDBD3EB-F070-1A3B-DF38-C49800A3C79B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5A9DF0E7-038A-4E2D-BF89-A903A7E0B3EF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260065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462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46213"/>
            <a:ext cx="6172200" cy="441483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4641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2E3B1EF-21AA-42BF-0D6C-0D2220A8C92D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686BE4E-7C03-FB68-3817-8914B55FF5FF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99518A5-B921-F978-CD8E-6BAB1D14A5E0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7979BAAA-47F7-23BD-11DE-A57D97DA0DE6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45461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A16C937-38EE-4A47-CCA8-8D8F2B7695E4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94E4FB1-588B-C489-AFD3-9B6F5BB972EB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742C17C-97DB-3CAF-0069-ADC336F2877E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01CA0D0E-83B8-5A93-5B40-8B0059F64CEA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21011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AD56DF5-5D92-7495-F263-02A4343F70B6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FD20957-51EA-2A5C-F9F1-49854B8D5194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BC2F3C-0B8E-A840-E918-BAA7D646B108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060A9695-597D-7EDA-5919-3AD82A43470E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1864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256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124199"/>
            <a:ext cx="5181600" cy="30527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124199"/>
            <a:ext cx="5181600" cy="30527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EA21E53-AB4D-98A8-9358-46137A6BB0F8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7D883F3-4AFE-770C-7416-C66346E742FF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470BF88-57AA-BB43-4131-198C54821B70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624F4D4F-18C1-E2AD-72D3-E049FA342FAA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3401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742"/>
            <a:ext cx="10515600" cy="11246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38737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11286"/>
            <a:ext cx="5157787" cy="29783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38737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11286"/>
            <a:ext cx="5183188" cy="29783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82143F0-CF7E-D0FB-C82C-2DC8E8E2BD4B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3926700-7EDC-24C4-1DF7-A6686319FC77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FFC0496-C7D3-948D-F3B9-4CEBD0E5D37C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D68762D1-4CDE-CBD5-E36C-E1FDD134B8BD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2136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4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695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69573"/>
            <a:ext cx="6172200" cy="4391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9772"/>
            <a:ext cx="3932237" cy="279921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167EA6A-44E6-97BB-36AE-4FC09CA7F5DB}"/>
              </a:ext>
            </a:extLst>
          </p:cNvPr>
          <p:cNvSpPr txBox="1">
            <a:spLocks/>
          </p:cNvSpPr>
          <p:nvPr/>
        </p:nvSpPr>
        <p:spPr>
          <a:xfrm>
            <a:off x="9436101" y="5962217"/>
            <a:ext cx="2890983" cy="4062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133" b="1" spc="-200" dirty="0">
                <a:solidFill>
                  <a:srgbClr val="002060"/>
                </a:solidFill>
                <a:latin typeface="Vollkorn" pitchFamily="2" charset="0"/>
                <a:ea typeface="Vollkorn" pitchFamily="2" charset="0"/>
              </a:rPr>
              <a:t>Título de presentación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6107E55-18E8-C464-979B-7D081C71F7A1}"/>
              </a:ext>
            </a:extLst>
          </p:cNvPr>
          <p:cNvSpPr txBox="1">
            <a:spLocks/>
          </p:cNvSpPr>
          <p:nvPr/>
        </p:nvSpPr>
        <p:spPr>
          <a:xfrm>
            <a:off x="9436101" y="6258404"/>
            <a:ext cx="2632364" cy="4895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333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" panose="020B0604020202020204" pitchFamily="34" charset="77"/>
                <a:ea typeface="Vollkorn SemiBold" pitchFamily="2" charset="0"/>
              </a:rPr>
              <a:t>Tema o Subtema a tratar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CDBD3EB-F070-1A3B-DF38-C49800A3C79B}"/>
              </a:ext>
            </a:extLst>
          </p:cNvPr>
          <p:cNvCxnSpPr>
            <a:cxnSpLocks/>
          </p:cNvCxnSpPr>
          <p:nvPr/>
        </p:nvCxnSpPr>
        <p:spPr>
          <a:xfrm>
            <a:off x="9436100" y="6000592"/>
            <a:ext cx="0" cy="515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ítulo 2">
            <a:extLst>
              <a:ext uri="{FF2B5EF4-FFF2-40B4-BE49-F238E27FC236}">
                <a16:creationId xmlns:a16="http://schemas.microsoft.com/office/drawing/2014/main" id="{5A9DF0E7-038A-4E2D-BF89-A903A7E0B3EF}"/>
              </a:ext>
            </a:extLst>
          </p:cNvPr>
          <p:cNvSpPr txBox="1">
            <a:spLocks/>
          </p:cNvSpPr>
          <p:nvPr/>
        </p:nvSpPr>
        <p:spPr>
          <a:xfrm>
            <a:off x="8512637" y="5897781"/>
            <a:ext cx="1025064" cy="4895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NeueLT Std Cn" panose="020B0506030502030204" pitchFamily="34" charset="77"/>
                <a:ea typeface="Vollkorn SemiBold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590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54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30285"/>
            <a:ext cx="10515600" cy="334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54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30285"/>
            <a:ext cx="10515600" cy="334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8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estorservicios.seg.guanajuato.gob.mx/logi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eggtogob-my.sharepoint.com/:f:/g/personal/a_romero_n_seg_guanajuato_gob_mx/EjzVHkCvHJJLr2Y3WZN4PXcBNRrt8-VFMoI4viJmUt7CIQ?e=LEyRx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s://gestorservicios.seg.guanajuato.gob.mx/logi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a_luna@seg.guanajuato.gob.mx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meet/229427349244457?p=MCjvzgAWwppN6iT5u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C5581-5436-DDC3-6884-2C446087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5070" y="5659120"/>
            <a:ext cx="6874857" cy="1011674"/>
          </a:xfrm>
        </p:spPr>
        <p:txBody>
          <a:bodyPr/>
          <a:lstStyle/>
          <a:p>
            <a:pPr algn="ctr"/>
            <a:r>
              <a:rPr lang="es-MX" sz="4800" b="1" dirty="0"/>
              <a:t>Aplicación RIMA EMS</a:t>
            </a:r>
          </a:p>
        </p:txBody>
      </p:sp>
    </p:spTree>
    <p:extLst>
      <p:ext uri="{BB962C8B-B14F-4D97-AF65-F5344CB8AC3E}">
        <p14:creationId xmlns:p14="http://schemas.microsoft.com/office/powerpoint/2010/main" val="85777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A5157-0A4C-2E0F-0176-239FC8A1B193}"/>
              </a:ext>
            </a:extLst>
          </p:cNvPr>
          <p:cNvSpPr txBox="1"/>
          <p:nvPr/>
        </p:nvSpPr>
        <p:spPr>
          <a:xfrm>
            <a:off x="3544109" y="0"/>
            <a:ext cx="604746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200" b="1" dirty="0"/>
              <a:t>Recomendaciones del aplicador para los estudiantes</a:t>
            </a:r>
            <a:endParaRPr lang="es-MX" sz="3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AC4926-0B4A-EC01-694C-B24C756313A6}"/>
              </a:ext>
            </a:extLst>
          </p:cNvPr>
          <p:cNvSpPr txBox="1"/>
          <p:nvPr/>
        </p:nvSpPr>
        <p:spPr>
          <a:xfrm>
            <a:off x="1116422" y="1291469"/>
            <a:ext cx="10585342" cy="517064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000" dirty="0"/>
              <a:t>Indica a las y los estudiantes que respondan la prueba con </a:t>
            </a:r>
            <a:r>
              <a:rPr lang="es-ES" sz="3000" b="1" dirty="0">
                <a:highlight>
                  <a:srgbClr val="00FFFF"/>
                </a:highlight>
              </a:rPr>
              <a:t>honestidad, concentración y máximo esfuerzo</a:t>
            </a:r>
            <a:r>
              <a:rPr lang="es-ES" sz="3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000" dirty="0"/>
              <a:t>Sus respuestas permitirán conocer sus </a:t>
            </a:r>
            <a:r>
              <a:rPr lang="es-ES" sz="3000" b="1" dirty="0">
                <a:highlight>
                  <a:srgbClr val="00FFFF"/>
                </a:highlight>
              </a:rPr>
              <a:t>avances y las áreas que necesitan fortalecer</a:t>
            </a:r>
            <a:r>
              <a:rPr lang="es-ES" sz="3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000" b="1" dirty="0">
                <a:highlight>
                  <a:srgbClr val="00FFFF"/>
                </a:highlight>
              </a:rPr>
              <a:t>No está permitido </a:t>
            </a:r>
            <a:r>
              <a:rPr lang="es-ES" sz="3000" dirty="0"/>
              <a:t>utilizar celulares, tabletas, calculadoras, buscadores, inteligencia artificial ni otros </a:t>
            </a:r>
            <a:r>
              <a:rPr lang="es-ES" sz="3000" b="1" dirty="0">
                <a:highlight>
                  <a:srgbClr val="00FFFF"/>
                </a:highlight>
              </a:rPr>
              <a:t>dispositivos electrónicos de apoyo</a:t>
            </a:r>
            <a:r>
              <a:rPr lang="es-ES" sz="3000" dirty="0"/>
              <a:t> durante la prueba.</a:t>
            </a:r>
          </a:p>
          <a:p>
            <a:endParaRPr lang="es-ES" sz="3000" b="1" dirty="0"/>
          </a:p>
          <a:p>
            <a:r>
              <a:rPr lang="es-ES" sz="3000" b="1" dirty="0"/>
              <a:t>¡Éxito en su RIMA!</a:t>
            </a:r>
          </a:p>
        </p:txBody>
      </p:sp>
    </p:spTree>
    <p:extLst>
      <p:ext uri="{BB962C8B-B14F-4D97-AF65-F5344CB8AC3E}">
        <p14:creationId xmlns:p14="http://schemas.microsoft.com/office/powerpoint/2010/main" val="283719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B0934-153A-73D0-9EF0-6DC92B73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CA8448DE-2BB7-D5A5-CFA1-684C5F37B6F9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41" name="Google Shape;573;p35">
            <a:extLst>
              <a:ext uri="{FF2B5EF4-FFF2-40B4-BE49-F238E27FC236}">
                <a16:creationId xmlns:a16="http://schemas.microsoft.com/office/drawing/2014/main" id="{99054069-FAC1-116B-56F6-80C61CB70E37}"/>
              </a:ext>
            </a:extLst>
          </p:cNvPr>
          <p:cNvSpPr txBox="1">
            <a:spLocks/>
          </p:cNvSpPr>
          <p:nvPr/>
        </p:nvSpPr>
        <p:spPr>
          <a:xfrm>
            <a:off x="4852621" y="52379"/>
            <a:ext cx="2486757" cy="1130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377">
              <a:lnSpc>
                <a:spcPct val="90000"/>
              </a:lnSpc>
              <a:spcBef>
                <a:spcPct val="0"/>
              </a:spcBef>
              <a:defRPr sz="440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Itinerario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B11327-AAE8-CB7C-F839-849CC78C522D}"/>
              </a:ext>
            </a:extLst>
          </p:cNvPr>
          <p:cNvSpPr txBox="1"/>
          <p:nvPr/>
        </p:nvSpPr>
        <p:spPr>
          <a:xfrm>
            <a:off x="1635759" y="1261247"/>
            <a:ext cx="99744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Aplicación en una jornada: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3 horas</a:t>
            </a:r>
          </a:p>
          <a:p>
            <a:pPr algn="just"/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  <a:p>
            <a:pPr algn="just"/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Organización de la aplicación en el plantel: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a consideración de la infraestructura, espacios y matrícula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ABD509-D8D9-837E-9FA1-E7A5D2F2D619}"/>
              </a:ext>
            </a:extLst>
          </p:cNvPr>
          <p:cNvSpPr txBox="1"/>
          <p:nvPr/>
        </p:nvSpPr>
        <p:spPr>
          <a:xfrm>
            <a:off x="3769894" y="1997839"/>
            <a:ext cx="5041417" cy="2862322"/>
          </a:xfrm>
          <a:prstGeom prst="rect">
            <a:avLst/>
          </a:prstGeom>
          <a:solidFill>
            <a:srgbClr val="6E5FFF"/>
          </a:solidFill>
        </p:spPr>
        <p:txBody>
          <a:bodyPr wrap="square">
            <a:spAutoFit/>
          </a:bodyPr>
          <a:lstStyle/>
          <a:p>
            <a:pPr algn="r"/>
            <a:endParaRPr lang="es-MX" sz="36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r"/>
            <a:r>
              <a:rPr lang="es-MX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Preparación: </a:t>
            </a:r>
            <a:r>
              <a:rPr lang="es-MX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20 min.</a:t>
            </a:r>
          </a:p>
          <a:p>
            <a:pPr algn="r"/>
            <a:r>
              <a:rPr lang="es-MX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Aplicación:  </a:t>
            </a:r>
            <a:r>
              <a:rPr lang="es-MX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150 min.</a:t>
            </a:r>
          </a:p>
          <a:p>
            <a:pPr algn="r"/>
            <a:r>
              <a:rPr lang="es-MX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Cierre: </a:t>
            </a:r>
            <a:r>
              <a:rPr lang="es-MX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10 min.</a:t>
            </a:r>
          </a:p>
          <a:p>
            <a:pPr algn="r"/>
            <a:endParaRPr lang="es-MX" sz="3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1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1;p31">
            <a:extLst>
              <a:ext uri="{FF2B5EF4-FFF2-40B4-BE49-F238E27FC236}">
                <a16:creationId xmlns:a16="http://schemas.microsoft.com/office/drawing/2014/main" id="{FDAA164A-3811-0E21-DE07-354EEE750B97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11">
            <a:extLst>
              <a:ext uri="{FF2B5EF4-FFF2-40B4-BE49-F238E27FC236}">
                <a16:creationId xmlns:a16="http://schemas.microsoft.com/office/drawing/2014/main" id="{C95B47EF-0B4E-5AFE-63C2-5F907C9A6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063585"/>
              </p:ext>
            </p:extLst>
          </p:nvPr>
        </p:nvGraphicFramePr>
        <p:xfrm>
          <a:off x="391626" y="2034488"/>
          <a:ext cx="11408747" cy="423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Google Shape;1534;p45">
            <a:extLst>
              <a:ext uri="{FF2B5EF4-FFF2-40B4-BE49-F238E27FC236}">
                <a16:creationId xmlns:a16="http://schemas.microsoft.com/office/drawing/2014/main" id="{E235AEAA-D735-6303-13CE-F721F1FB3A45}"/>
              </a:ext>
            </a:extLst>
          </p:cNvPr>
          <p:cNvSpPr/>
          <p:nvPr/>
        </p:nvSpPr>
        <p:spPr>
          <a:xfrm>
            <a:off x="3737725" y="586137"/>
            <a:ext cx="5038345" cy="847942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</a:pPr>
            <a:r>
              <a:rPr lang="es-MX" sz="4400" dirty="0" err="1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  <a:sym typeface="Fira Sans Extra Condensed Medium"/>
              </a:rPr>
              <a:t>Tips</a:t>
            </a:r>
            <a:r>
              <a:rPr lang="es-MX" sz="4400" dirty="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  <a:sym typeface="Fira Sans Extra Condensed Medium"/>
              </a:rPr>
              <a:t> para facilitar 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171426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F5D59-4CDB-6869-7BF2-4320B93C3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667214DE-9EA6-1235-5C8F-70034C626361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3AA1A88D-1752-84F6-E6FC-78A8F631B747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41" name="Google Shape;573;p35">
            <a:extLst>
              <a:ext uri="{FF2B5EF4-FFF2-40B4-BE49-F238E27FC236}">
                <a16:creationId xmlns:a16="http://schemas.microsoft.com/office/drawing/2014/main" id="{3F97671A-4D81-3A12-45F4-2C22D2ECC425}"/>
              </a:ext>
            </a:extLst>
          </p:cNvPr>
          <p:cNvSpPr txBox="1">
            <a:spLocks/>
          </p:cNvSpPr>
          <p:nvPr/>
        </p:nvSpPr>
        <p:spPr>
          <a:xfrm>
            <a:off x="774994" y="1234975"/>
            <a:ext cx="10845211" cy="11079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Para la aplicación de este instrumento se integró un cuadernillo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por grado escolar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, se ubicó la evaluación a realizar de acuerdo con la estructura del plan de estudios de cada subsistema. 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BEF820-BDC8-B6AE-7089-474EEE5F6C15}"/>
              </a:ext>
            </a:extLst>
          </p:cNvPr>
          <p:cNvSpPr txBox="1"/>
          <p:nvPr/>
        </p:nvSpPr>
        <p:spPr>
          <a:xfrm>
            <a:off x="7505405" y="183591"/>
            <a:ext cx="4114800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377">
              <a:lnSpc>
                <a:spcPct val="90000"/>
              </a:lnSpc>
              <a:spcBef>
                <a:spcPct val="0"/>
              </a:spcBef>
              <a:defRPr sz="440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Consideraciones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09D2A6-6C39-F7F8-9F21-F290581E60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BC5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95537" y="2266933"/>
            <a:ext cx="7400925" cy="17621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5966321-92E1-3E75-C803-9127F8C3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4244340"/>
            <a:ext cx="74009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0F643-8E4B-D4B0-E9AB-95DBB0FFF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6C36D59D-F240-6A19-AEBE-9BEC3A73B30B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B470EDA6-37E2-343E-D2E0-04D3F02F572A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41" name="Google Shape;573;p35">
            <a:extLst>
              <a:ext uri="{FF2B5EF4-FFF2-40B4-BE49-F238E27FC236}">
                <a16:creationId xmlns:a16="http://schemas.microsoft.com/office/drawing/2014/main" id="{ED031404-AC75-ECE0-1B19-6AEC5D509B34}"/>
              </a:ext>
            </a:extLst>
          </p:cNvPr>
          <p:cNvSpPr txBox="1">
            <a:spLocks/>
          </p:cNvSpPr>
          <p:nvPr/>
        </p:nvSpPr>
        <p:spPr>
          <a:xfrm>
            <a:off x="2004768" y="1035759"/>
            <a:ext cx="8182461" cy="8798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50000"/>
                  </a:schemeClr>
                </a:solidFill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latin typeface="Protest Strike" pitchFamily="2" charset="0"/>
              </a:rPr>
              <a:t>Aplicación presencial en Modalidad virtual</a:t>
            </a:r>
          </a:p>
          <a:p>
            <a:pPr algn="ctr"/>
            <a:r>
              <a:rPr lang="es-MX" sz="3200" b="0" dirty="0">
                <a:latin typeface="Protest Strike" pitchFamily="2" charset="0"/>
              </a:rPr>
              <a:t>Plataforma SEG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B9CE6E-537B-1995-0738-2B01B28C96F0}"/>
              </a:ext>
            </a:extLst>
          </p:cNvPr>
          <p:cNvSpPr txBox="1"/>
          <p:nvPr/>
        </p:nvSpPr>
        <p:spPr>
          <a:xfrm>
            <a:off x="2004768" y="2354371"/>
            <a:ext cx="8182462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https://gestorservicios.seg.guanajuato.gob.mx/login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FD9150B-212B-3228-838E-555F55927F64}"/>
              </a:ext>
            </a:extLst>
          </p:cNvPr>
          <p:cNvGrpSpPr/>
          <p:nvPr/>
        </p:nvGrpSpPr>
        <p:grpSpPr>
          <a:xfrm>
            <a:off x="2842941" y="2931822"/>
            <a:ext cx="6675120" cy="3674019"/>
            <a:chOff x="2842941" y="2931822"/>
            <a:chExt cx="6675120" cy="367401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E1942E6-B16F-35A9-C812-537A0D75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5680" y="3216303"/>
              <a:ext cx="5203975" cy="295081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841D1A4-B62D-55F3-50C0-BFE47584A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593" t="24888" r="6445" b="24297"/>
            <a:stretch>
              <a:fillRect/>
            </a:stretch>
          </p:blipFill>
          <p:spPr>
            <a:xfrm>
              <a:off x="2842941" y="2931822"/>
              <a:ext cx="6675120" cy="3674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56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A022E-4BE8-B834-B74B-2E6CE51A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20" y="-305361"/>
            <a:ext cx="10842725" cy="1325563"/>
          </a:xfrm>
        </p:spPr>
        <p:txBody>
          <a:bodyPr>
            <a:normAutofit/>
          </a:bodyPr>
          <a:lstStyle/>
          <a:p>
            <a:r>
              <a:rPr lang="es-MX" sz="3600" dirty="0"/>
              <a:t>Guía del aplicador – modalidad virtual</a:t>
            </a:r>
            <a:endParaRPr lang="es-ES" sz="3600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3DA0BD-DF1F-5297-CBD1-06862A380431}"/>
              </a:ext>
            </a:extLst>
          </p:cNvPr>
          <p:cNvGrpSpPr/>
          <p:nvPr/>
        </p:nvGrpSpPr>
        <p:grpSpPr>
          <a:xfrm>
            <a:off x="3260732" y="628893"/>
            <a:ext cx="8543925" cy="5972175"/>
            <a:chOff x="3260732" y="628893"/>
            <a:chExt cx="8543925" cy="597217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C7DE8DA-B2AD-AA63-DC10-562EB412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0732" y="628893"/>
              <a:ext cx="8543925" cy="5972175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DD89725-DB6A-539B-956D-E979372E9152}"/>
                </a:ext>
              </a:extLst>
            </p:cNvPr>
            <p:cNvSpPr txBox="1"/>
            <p:nvPr/>
          </p:nvSpPr>
          <p:spPr>
            <a:xfrm>
              <a:off x="4076055" y="2557219"/>
              <a:ext cx="588936" cy="200055"/>
            </a:xfrm>
            <a:prstGeom prst="rect">
              <a:avLst/>
            </a:prstGeom>
            <a:solidFill>
              <a:srgbClr val="FFD653"/>
            </a:solidFill>
          </p:spPr>
          <p:txBody>
            <a:bodyPr wrap="square" rtlCol="0">
              <a:spAutoFit/>
            </a:bodyPr>
            <a:lstStyle/>
            <a:p>
              <a:r>
                <a:rPr lang="es-MX" sz="700" b="1" dirty="0"/>
                <a:t>20 min.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54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02557-536D-B79C-74B4-B3AE2F67E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C607C8C4-4CBE-B90C-2574-D55D54C5B4BD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830EB057-8ED5-03A6-28A6-5068FD2876BB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41" name="Google Shape;573;p35">
            <a:extLst>
              <a:ext uri="{FF2B5EF4-FFF2-40B4-BE49-F238E27FC236}">
                <a16:creationId xmlns:a16="http://schemas.microsoft.com/office/drawing/2014/main" id="{1243B1DA-380E-3330-D807-BE4ED7766CE0}"/>
              </a:ext>
            </a:extLst>
          </p:cNvPr>
          <p:cNvSpPr txBox="1">
            <a:spLocks/>
          </p:cNvSpPr>
          <p:nvPr/>
        </p:nvSpPr>
        <p:spPr>
          <a:xfrm>
            <a:off x="1825157" y="1502442"/>
            <a:ext cx="8425242" cy="7571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Protest Strike" pitchFamily="2" charset="0"/>
              </a:rPr>
              <a:t>Modalidad virtual: </a:t>
            </a:r>
            <a:r>
              <a:rPr lang="es-MX" sz="4400" b="0" dirty="0">
                <a:latin typeface="Protest Strike" pitchFamily="2" charset="0"/>
              </a:rPr>
              <a:t>Plataforma SEG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7ECC31-3F8F-846D-C254-721A8EE22C0B}"/>
              </a:ext>
            </a:extLst>
          </p:cNvPr>
          <p:cNvSpPr txBox="1"/>
          <p:nvPr/>
        </p:nvSpPr>
        <p:spPr>
          <a:xfrm>
            <a:off x="1615440" y="2541886"/>
            <a:ext cx="947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Es una plataforma que se basa en el principio de respaldar servicios con un flujo de información personalizado, recopilando datos de acuerdo con la estructura del instrumento RIMA EMS.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FCB5BF-4514-87B6-B12B-C8647FC3BC20}"/>
              </a:ext>
            </a:extLst>
          </p:cNvPr>
          <p:cNvSpPr txBox="1"/>
          <p:nvPr/>
        </p:nvSpPr>
        <p:spPr>
          <a:xfrm>
            <a:off x="4603492" y="4024528"/>
            <a:ext cx="2575926" cy="400110"/>
          </a:xfrm>
          <a:prstGeom prst="rect">
            <a:avLst/>
          </a:prstGeom>
          <a:solidFill>
            <a:srgbClr val="6E5F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MX"/>
              <a:t>Modalidad virtual</a:t>
            </a:r>
          </a:p>
        </p:txBody>
      </p:sp>
      <p:grpSp>
        <p:nvGrpSpPr>
          <p:cNvPr id="6" name="Google Shape;156;p30">
            <a:extLst>
              <a:ext uri="{FF2B5EF4-FFF2-40B4-BE49-F238E27FC236}">
                <a16:creationId xmlns:a16="http://schemas.microsoft.com/office/drawing/2014/main" id="{2B0898D1-8709-A286-61AC-AA4C35514A74}"/>
              </a:ext>
            </a:extLst>
          </p:cNvPr>
          <p:cNvGrpSpPr/>
          <p:nvPr/>
        </p:nvGrpSpPr>
        <p:grpSpPr>
          <a:xfrm>
            <a:off x="5570662" y="4706951"/>
            <a:ext cx="926677" cy="1827249"/>
            <a:chOff x="-3629423" y="679726"/>
            <a:chExt cx="1853353" cy="3784074"/>
          </a:xfrm>
        </p:grpSpPr>
        <p:grpSp>
          <p:nvGrpSpPr>
            <p:cNvPr id="8" name="Google Shape;157;p30">
              <a:extLst>
                <a:ext uri="{FF2B5EF4-FFF2-40B4-BE49-F238E27FC236}">
                  <a16:creationId xmlns:a16="http://schemas.microsoft.com/office/drawing/2014/main" id="{3A2826A8-D198-D8B5-A73E-BA4B97792FBA}"/>
                </a:ext>
              </a:extLst>
            </p:cNvPr>
            <p:cNvGrpSpPr/>
            <p:nvPr/>
          </p:nvGrpSpPr>
          <p:grpSpPr>
            <a:xfrm>
              <a:off x="-3560710" y="707143"/>
              <a:ext cx="1715990" cy="3729500"/>
              <a:chOff x="-2516670" y="707143"/>
              <a:chExt cx="1715990" cy="3729500"/>
            </a:xfrm>
          </p:grpSpPr>
          <p:sp>
            <p:nvSpPr>
              <p:cNvPr id="30" name="Google Shape;158;p30">
                <a:extLst>
                  <a:ext uri="{FF2B5EF4-FFF2-40B4-BE49-F238E27FC236}">
                    <a16:creationId xmlns:a16="http://schemas.microsoft.com/office/drawing/2014/main" id="{9E6F38C5-8358-9E05-872A-9B9D664459C8}"/>
                  </a:ext>
                </a:extLst>
              </p:cNvPr>
              <p:cNvSpPr/>
              <p:nvPr/>
            </p:nvSpPr>
            <p:spPr>
              <a:xfrm>
                <a:off x="-2516670" y="707143"/>
                <a:ext cx="1715827" cy="3729500"/>
              </a:xfrm>
              <a:custGeom>
                <a:avLst/>
                <a:gdLst/>
                <a:ahLst/>
                <a:cxnLst/>
                <a:rect l="l" t="t" r="r" b="b"/>
                <a:pathLst>
                  <a:path w="102300" h="187695" extrusionOk="0">
                    <a:moveTo>
                      <a:pt x="11099" y="1"/>
                    </a:moveTo>
                    <a:cubicBezTo>
                      <a:pt x="4955" y="1"/>
                      <a:pt x="1" y="4360"/>
                      <a:pt x="16" y="9748"/>
                    </a:cubicBezTo>
                    <a:lnTo>
                      <a:pt x="580" y="178011"/>
                    </a:lnTo>
                    <a:cubicBezTo>
                      <a:pt x="595" y="183367"/>
                      <a:pt x="5549" y="187695"/>
                      <a:pt x="11661" y="187695"/>
                    </a:cubicBezTo>
                    <a:lnTo>
                      <a:pt x="91216" y="187695"/>
                    </a:lnTo>
                    <a:cubicBezTo>
                      <a:pt x="97329" y="187695"/>
                      <a:pt x="102299" y="183352"/>
                      <a:pt x="102299" y="177979"/>
                    </a:cubicBezTo>
                    <a:lnTo>
                      <a:pt x="102299" y="9716"/>
                    </a:lnTo>
                    <a:cubicBezTo>
                      <a:pt x="102299" y="4343"/>
                      <a:pt x="97329" y="1"/>
                      <a:pt x="91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9;p30">
                <a:extLst>
                  <a:ext uri="{FF2B5EF4-FFF2-40B4-BE49-F238E27FC236}">
                    <a16:creationId xmlns:a16="http://schemas.microsoft.com/office/drawing/2014/main" id="{F08C5390-1FFA-47B6-6F29-CE553A58344F}"/>
                  </a:ext>
                </a:extLst>
              </p:cNvPr>
              <p:cNvSpPr/>
              <p:nvPr/>
            </p:nvSpPr>
            <p:spPr>
              <a:xfrm>
                <a:off x="-2505513" y="4027512"/>
                <a:ext cx="1704833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130" extrusionOk="0">
                    <a:moveTo>
                      <a:pt x="1" y="1"/>
                    </a:moveTo>
                    <a:lnTo>
                      <a:pt x="1" y="129"/>
                    </a:lnTo>
                    <a:lnTo>
                      <a:pt x="96782" y="129"/>
                    </a:lnTo>
                    <a:lnTo>
                      <a:pt x="967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0;p30">
                <a:extLst>
                  <a:ext uri="{FF2B5EF4-FFF2-40B4-BE49-F238E27FC236}">
                    <a16:creationId xmlns:a16="http://schemas.microsoft.com/office/drawing/2014/main" id="{723B6B5F-3E67-0848-6204-3E15A9BFB77F}"/>
                  </a:ext>
                </a:extLst>
              </p:cNvPr>
              <p:cNvSpPr/>
              <p:nvPr/>
            </p:nvSpPr>
            <p:spPr>
              <a:xfrm>
                <a:off x="-2036299" y="4132400"/>
                <a:ext cx="103672" cy="101359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5487" extrusionOk="0">
                    <a:moveTo>
                      <a:pt x="2445" y="258"/>
                    </a:moveTo>
                    <a:cubicBezTo>
                      <a:pt x="3652" y="258"/>
                      <a:pt x="4633" y="1256"/>
                      <a:pt x="4633" y="2463"/>
                    </a:cubicBezTo>
                    <a:cubicBezTo>
                      <a:pt x="4633" y="3668"/>
                      <a:pt x="3652" y="4650"/>
                      <a:pt x="2445" y="4650"/>
                    </a:cubicBezTo>
                    <a:cubicBezTo>
                      <a:pt x="1239" y="4650"/>
                      <a:pt x="258" y="3668"/>
                      <a:pt x="258" y="2463"/>
                    </a:cubicBezTo>
                    <a:cubicBezTo>
                      <a:pt x="258" y="1256"/>
                      <a:pt x="1239" y="258"/>
                      <a:pt x="2445" y="258"/>
                    </a:cubicBezTo>
                    <a:close/>
                    <a:moveTo>
                      <a:pt x="2445" y="1"/>
                    </a:moveTo>
                    <a:cubicBezTo>
                      <a:pt x="1094" y="1"/>
                      <a:pt x="0" y="1111"/>
                      <a:pt x="0" y="2463"/>
                    </a:cubicBezTo>
                    <a:cubicBezTo>
                      <a:pt x="0" y="3814"/>
                      <a:pt x="1094" y="4907"/>
                      <a:pt x="2445" y="4907"/>
                    </a:cubicBezTo>
                    <a:cubicBezTo>
                      <a:pt x="3073" y="4907"/>
                      <a:pt x="3652" y="4666"/>
                      <a:pt x="4086" y="4264"/>
                    </a:cubicBezTo>
                    <a:lnTo>
                      <a:pt x="5308" y="5486"/>
                    </a:lnTo>
                    <a:lnTo>
                      <a:pt x="5486" y="5309"/>
                    </a:lnTo>
                    <a:lnTo>
                      <a:pt x="4279" y="4086"/>
                    </a:lnTo>
                    <a:cubicBezTo>
                      <a:pt x="4665" y="3653"/>
                      <a:pt x="4907" y="3089"/>
                      <a:pt x="4907" y="2463"/>
                    </a:cubicBezTo>
                    <a:cubicBezTo>
                      <a:pt x="4907" y="1111"/>
                      <a:pt x="3796" y="1"/>
                      <a:pt x="2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;p30">
                <a:extLst>
                  <a:ext uri="{FF2B5EF4-FFF2-40B4-BE49-F238E27FC236}">
                    <a16:creationId xmlns:a16="http://schemas.microsoft.com/office/drawing/2014/main" id="{AAE1B543-987F-FB9E-23CF-426366AB240B}"/>
                  </a:ext>
                </a:extLst>
              </p:cNvPr>
              <p:cNvSpPr/>
              <p:nvPr/>
            </p:nvSpPr>
            <p:spPr>
              <a:xfrm>
                <a:off x="-1103664" y="4121509"/>
                <a:ext cx="58696" cy="57062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3089" extrusionOk="0">
                    <a:moveTo>
                      <a:pt x="1562" y="257"/>
                    </a:moveTo>
                    <a:cubicBezTo>
                      <a:pt x="2269" y="257"/>
                      <a:pt x="2848" y="837"/>
                      <a:pt x="2848" y="1544"/>
                    </a:cubicBezTo>
                    <a:cubicBezTo>
                      <a:pt x="2848" y="2269"/>
                      <a:pt x="2269" y="2831"/>
                      <a:pt x="1562" y="2831"/>
                    </a:cubicBezTo>
                    <a:cubicBezTo>
                      <a:pt x="837" y="2831"/>
                      <a:pt x="258" y="2269"/>
                      <a:pt x="258" y="1544"/>
                    </a:cubicBezTo>
                    <a:cubicBezTo>
                      <a:pt x="258" y="837"/>
                      <a:pt x="837" y="257"/>
                      <a:pt x="1562" y="257"/>
                    </a:cubicBezTo>
                    <a:close/>
                    <a:moveTo>
                      <a:pt x="1562" y="0"/>
                    </a:moveTo>
                    <a:cubicBezTo>
                      <a:pt x="693" y="0"/>
                      <a:pt x="1" y="692"/>
                      <a:pt x="1" y="1544"/>
                    </a:cubicBezTo>
                    <a:cubicBezTo>
                      <a:pt x="1" y="2397"/>
                      <a:pt x="693" y="3088"/>
                      <a:pt x="1562" y="3088"/>
                    </a:cubicBezTo>
                    <a:cubicBezTo>
                      <a:pt x="2414" y="3088"/>
                      <a:pt x="3106" y="2397"/>
                      <a:pt x="3106" y="1544"/>
                    </a:cubicBezTo>
                    <a:cubicBezTo>
                      <a:pt x="3106" y="692"/>
                      <a:pt x="2414" y="0"/>
                      <a:pt x="1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2;p30">
                <a:extLst>
                  <a:ext uri="{FF2B5EF4-FFF2-40B4-BE49-F238E27FC236}">
                    <a16:creationId xmlns:a16="http://schemas.microsoft.com/office/drawing/2014/main" id="{F7C41B50-410F-3FE7-F446-DCADFF909984}"/>
                  </a:ext>
                </a:extLst>
              </p:cNvPr>
              <p:cNvSpPr/>
              <p:nvPr/>
            </p:nvSpPr>
            <p:spPr>
              <a:xfrm>
                <a:off x="-1127979" y="4199862"/>
                <a:ext cx="107319" cy="33306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1803" extrusionOk="0">
                    <a:moveTo>
                      <a:pt x="1319" y="1"/>
                    </a:moveTo>
                    <a:cubicBezTo>
                      <a:pt x="596" y="1"/>
                      <a:pt x="0" y="580"/>
                      <a:pt x="0" y="1320"/>
                    </a:cubicBezTo>
                    <a:lnTo>
                      <a:pt x="0" y="1674"/>
                    </a:lnTo>
                    <a:cubicBezTo>
                      <a:pt x="0" y="1753"/>
                      <a:pt x="64" y="1802"/>
                      <a:pt x="129" y="1802"/>
                    </a:cubicBezTo>
                    <a:cubicBezTo>
                      <a:pt x="210" y="1802"/>
                      <a:pt x="257" y="1738"/>
                      <a:pt x="257" y="1674"/>
                    </a:cubicBezTo>
                    <a:lnTo>
                      <a:pt x="257" y="1320"/>
                    </a:lnTo>
                    <a:cubicBezTo>
                      <a:pt x="257" y="724"/>
                      <a:pt x="740" y="258"/>
                      <a:pt x="1319" y="258"/>
                    </a:cubicBezTo>
                    <a:lnTo>
                      <a:pt x="4360" y="258"/>
                    </a:lnTo>
                    <a:cubicBezTo>
                      <a:pt x="4939" y="258"/>
                      <a:pt x="5421" y="724"/>
                      <a:pt x="5421" y="1320"/>
                    </a:cubicBezTo>
                    <a:lnTo>
                      <a:pt x="5421" y="1674"/>
                    </a:lnTo>
                    <a:cubicBezTo>
                      <a:pt x="5421" y="1753"/>
                      <a:pt x="5486" y="1802"/>
                      <a:pt x="5550" y="1802"/>
                    </a:cubicBezTo>
                    <a:cubicBezTo>
                      <a:pt x="5630" y="1802"/>
                      <a:pt x="5679" y="1753"/>
                      <a:pt x="5679" y="1674"/>
                    </a:cubicBezTo>
                    <a:lnTo>
                      <a:pt x="5679" y="1320"/>
                    </a:lnTo>
                    <a:cubicBezTo>
                      <a:pt x="5679" y="580"/>
                      <a:pt x="5083" y="1"/>
                      <a:pt x="43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3;p30">
                <a:extLst>
                  <a:ext uri="{FF2B5EF4-FFF2-40B4-BE49-F238E27FC236}">
                    <a16:creationId xmlns:a16="http://schemas.microsoft.com/office/drawing/2014/main" id="{4125E385-97FC-4E94-417D-DF4EF6BDDAF6}"/>
                  </a:ext>
                </a:extLst>
              </p:cNvPr>
              <p:cNvSpPr/>
              <p:nvPr/>
            </p:nvSpPr>
            <p:spPr>
              <a:xfrm>
                <a:off x="-1434198" y="4137757"/>
                <a:ext cx="115842" cy="90645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4907" extrusionOk="0">
                    <a:moveTo>
                      <a:pt x="4311" y="258"/>
                    </a:moveTo>
                    <a:cubicBezTo>
                      <a:pt x="4536" y="258"/>
                      <a:pt x="4778" y="322"/>
                      <a:pt x="4971" y="451"/>
                    </a:cubicBezTo>
                    <a:cubicBezTo>
                      <a:pt x="5630" y="854"/>
                      <a:pt x="5840" y="1770"/>
                      <a:pt x="5469" y="2478"/>
                    </a:cubicBezTo>
                    <a:cubicBezTo>
                      <a:pt x="5196" y="2977"/>
                      <a:pt x="4070" y="3925"/>
                      <a:pt x="3121" y="4633"/>
                    </a:cubicBezTo>
                    <a:cubicBezTo>
                      <a:pt x="3088" y="4650"/>
                      <a:pt x="3073" y="4650"/>
                      <a:pt x="3073" y="4650"/>
                    </a:cubicBezTo>
                    <a:cubicBezTo>
                      <a:pt x="3056" y="4650"/>
                      <a:pt x="3041" y="4650"/>
                      <a:pt x="3024" y="4633"/>
                    </a:cubicBezTo>
                    <a:cubicBezTo>
                      <a:pt x="2059" y="3925"/>
                      <a:pt x="933" y="2977"/>
                      <a:pt x="676" y="2478"/>
                    </a:cubicBezTo>
                    <a:cubicBezTo>
                      <a:pt x="290" y="1770"/>
                      <a:pt x="515" y="854"/>
                      <a:pt x="1158" y="451"/>
                    </a:cubicBezTo>
                    <a:cubicBezTo>
                      <a:pt x="1368" y="322"/>
                      <a:pt x="1593" y="258"/>
                      <a:pt x="1818" y="258"/>
                    </a:cubicBezTo>
                    <a:cubicBezTo>
                      <a:pt x="2220" y="258"/>
                      <a:pt x="2606" y="451"/>
                      <a:pt x="2863" y="805"/>
                    </a:cubicBezTo>
                    <a:lnTo>
                      <a:pt x="3073" y="1079"/>
                    </a:lnTo>
                    <a:lnTo>
                      <a:pt x="3281" y="805"/>
                    </a:lnTo>
                    <a:cubicBezTo>
                      <a:pt x="3523" y="451"/>
                      <a:pt x="3909" y="258"/>
                      <a:pt x="4311" y="258"/>
                    </a:cubicBezTo>
                    <a:close/>
                    <a:moveTo>
                      <a:pt x="1818" y="0"/>
                    </a:moveTo>
                    <a:cubicBezTo>
                      <a:pt x="1561" y="0"/>
                      <a:pt x="1287" y="82"/>
                      <a:pt x="1030" y="242"/>
                    </a:cubicBezTo>
                    <a:cubicBezTo>
                      <a:pt x="258" y="708"/>
                      <a:pt x="0" y="1770"/>
                      <a:pt x="451" y="2591"/>
                    </a:cubicBezTo>
                    <a:cubicBezTo>
                      <a:pt x="804" y="3266"/>
                      <a:pt x="2316" y="4440"/>
                      <a:pt x="2863" y="4843"/>
                    </a:cubicBezTo>
                    <a:cubicBezTo>
                      <a:pt x="2928" y="4890"/>
                      <a:pt x="2992" y="4907"/>
                      <a:pt x="3073" y="4907"/>
                    </a:cubicBezTo>
                    <a:cubicBezTo>
                      <a:pt x="3137" y="4907"/>
                      <a:pt x="3202" y="4890"/>
                      <a:pt x="3266" y="4843"/>
                    </a:cubicBezTo>
                    <a:cubicBezTo>
                      <a:pt x="3813" y="4440"/>
                      <a:pt x="5340" y="3266"/>
                      <a:pt x="5694" y="2591"/>
                    </a:cubicBezTo>
                    <a:cubicBezTo>
                      <a:pt x="6129" y="1770"/>
                      <a:pt x="5872" y="708"/>
                      <a:pt x="5115" y="242"/>
                    </a:cubicBezTo>
                    <a:cubicBezTo>
                      <a:pt x="4858" y="82"/>
                      <a:pt x="4585" y="0"/>
                      <a:pt x="4311" y="0"/>
                    </a:cubicBezTo>
                    <a:cubicBezTo>
                      <a:pt x="3845" y="0"/>
                      <a:pt x="3378" y="226"/>
                      <a:pt x="3073" y="644"/>
                    </a:cubicBezTo>
                    <a:cubicBezTo>
                      <a:pt x="2767" y="226"/>
                      <a:pt x="2301" y="0"/>
                      <a:pt x="18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4;p30">
                <a:extLst>
                  <a:ext uri="{FF2B5EF4-FFF2-40B4-BE49-F238E27FC236}">
                    <a16:creationId xmlns:a16="http://schemas.microsoft.com/office/drawing/2014/main" id="{5492604B-F120-0199-EF38-53D65ECCC71E}"/>
                  </a:ext>
                </a:extLst>
              </p:cNvPr>
              <p:cNvSpPr/>
              <p:nvPr/>
            </p:nvSpPr>
            <p:spPr>
              <a:xfrm>
                <a:off x="-1738282" y="4125270"/>
                <a:ext cx="117032" cy="114437"/>
              </a:xfrm>
              <a:custGeom>
                <a:avLst/>
                <a:gdLst/>
                <a:ahLst/>
                <a:cxnLst/>
                <a:rect l="l" t="t" r="r" b="b"/>
                <a:pathLst>
                  <a:path w="6193" h="6195" extrusionOk="0">
                    <a:moveTo>
                      <a:pt x="4247" y="258"/>
                    </a:moveTo>
                    <a:cubicBezTo>
                      <a:pt x="5180" y="258"/>
                      <a:pt x="5935" y="1015"/>
                      <a:pt x="5935" y="1948"/>
                    </a:cubicBezTo>
                    <a:lnTo>
                      <a:pt x="5935" y="4247"/>
                    </a:lnTo>
                    <a:cubicBezTo>
                      <a:pt x="5935" y="5180"/>
                      <a:pt x="5180" y="5937"/>
                      <a:pt x="4247" y="5937"/>
                    </a:cubicBezTo>
                    <a:lnTo>
                      <a:pt x="1946" y="5937"/>
                    </a:lnTo>
                    <a:cubicBezTo>
                      <a:pt x="1013" y="5937"/>
                      <a:pt x="258" y="5180"/>
                      <a:pt x="258" y="4247"/>
                    </a:cubicBezTo>
                    <a:lnTo>
                      <a:pt x="258" y="1948"/>
                    </a:lnTo>
                    <a:cubicBezTo>
                      <a:pt x="258" y="1015"/>
                      <a:pt x="1013" y="258"/>
                      <a:pt x="1946" y="258"/>
                    </a:cubicBezTo>
                    <a:close/>
                    <a:moveTo>
                      <a:pt x="1946" y="1"/>
                    </a:moveTo>
                    <a:cubicBezTo>
                      <a:pt x="869" y="1"/>
                      <a:pt x="1" y="886"/>
                      <a:pt x="1" y="1948"/>
                    </a:cubicBezTo>
                    <a:lnTo>
                      <a:pt x="1" y="4247"/>
                    </a:lnTo>
                    <a:cubicBezTo>
                      <a:pt x="1" y="5326"/>
                      <a:pt x="869" y="6194"/>
                      <a:pt x="1946" y="6194"/>
                    </a:cubicBezTo>
                    <a:lnTo>
                      <a:pt x="4247" y="6194"/>
                    </a:lnTo>
                    <a:cubicBezTo>
                      <a:pt x="5324" y="6194"/>
                      <a:pt x="6192" y="5326"/>
                      <a:pt x="6192" y="4247"/>
                    </a:cubicBezTo>
                    <a:lnTo>
                      <a:pt x="6192" y="1948"/>
                    </a:lnTo>
                    <a:cubicBezTo>
                      <a:pt x="6192" y="886"/>
                      <a:pt x="5324" y="1"/>
                      <a:pt x="4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5;p30">
                <a:extLst>
                  <a:ext uri="{FF2B5EF4-FFF2-40B4-BE49-F238E27FC236}">
                    <a16:creationId xmlns:a16="http://schemas.microsoft.com/office/drawing/2014/main" id="{D76556FC-342E-81DC-74DB-08A9749EA06B}"/>
                  </a:ext>
                </a:extLst>
              </p:cNvPr>
              <p:cNvSpPr/>
              <p:nvPr/>
            </p:nvSpPr>
            <p:spPr>
              <a:xfrm>
                <a:off x="-1706666" y="4156488"/>
                <a:ext cx="53801" cy="52314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832" extrusionOk="0">
                    <a:moveTo>
                      <a:pt x="1303" y="0"/>
                    </a:moveTo>
                    <a:lnTo>
                      <a:pt x="1303" y="1287"/>
                    </a:lnTo>
                    <a:lnTo>
                      <a:pt x="0" y="1287"/>
                    </a:lnTo>
                    <a:lnTo>
                      <a:pt x="0" y="1545"/>
                    </a:lnTo>
                    <a:lnTo>
                      <a:pt x="1303" y="1545"/>
                    </a:lnTo>
                    <a:lnTo>
                      <a:pt x="1303" y="2831"/>
                    </a:lnTo>
                    <a:lnTo>
                      <a:pt x="1560" y="2831"/>
                    </a:lnTo>
                    <a:lnTo>
                      <a:pt x="1560" y="1545"/>
                    </a:lnTo>
                    <a:lnTo>
                      <a:pt x="2847" y="1545"/>
                    </a:lnTo>
                    <a:lnTo>
                      <a:pt x="2847" y="1287"/>
                    </a:lnTo>
                    <a:lnTo>
                      <a:pt x="1560" y="1287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6;p30">
                <a:extLst>
                  <a:ext uri="{FF2B5EF4-FFF2-40B4-BE49-F238E27FC236}">
                    <a16:creationId xmlns:a16="http://schemas.microsoft.com/office/drawing/2014/main" id="{13B2F580-1526-DC6E-F754-5DDD9DF5E4B0}"/>
                  </a:ext>
                </a:extLst>
              </p:cNvPr>
              <p:cNvSpPr/>
              <p:nvPr/>
            </p:nvSpPr>
            <p:spPr>
              <a:xfrm>
                <a:off x="-2339173" y="4134192"/>
                <a:ext cx="107319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5293" extrusionOk="0">
                    <a:moveTo>
                      <a:pt x="2832" y="0"/>
                    </a:moveTo>
                    <a:cubicBezTo>
                      <a:pt x="2735" y="0"/>
                      <a:pt x="2639" y="33"/>
                      <a:pt x="2575" y="114"/>
                    </a:cubicBezTo>
                    <a:lnTo>
                      <a:pt x="177" y="2510"/>
                    </a:lnTo>
                    <a:cubicBezTo>
                      <a:pt x="65" y="2638"/>
                      <a:pt x="1" y="2799"/>
                      <a:pt x="1" y="2977"/>
                    </a:cubicBezTo>
                    <a:lnTo>
                      <a:pt x="1" y="4907"/>
                    </a:lnTo>
                    <a:cubicBezTo>
                      <a:pt x="1" y="5115"/>
                      <a:pt x="162" y="5293"/>
                      <a:pt x="387" y="5293"/>
                    </a:cubicBezTo>
                    <a:lnTo>
                      <a:pt x="1931" y="5293"/>
                    </a:lnTo>
                    <a:cubicBezTo>
                      <a:pt x="2140" y="5293"/>
                      <a:pt x="2317" y="5115"/>
                      <a:pt x="2317" y="4907"/>
                    </a:cubicBezTo>
                    <a:lnTo>
                      <a:pt x="2317" y="3732"/>
                    </a:lnTo>
                    <a:cubicBezTo>
                      <a:pt x="2317" y="3459"/>
                      <a:pt x="2542" y="3217"/>
                      <a:pt x="2832" y="3217"/>
                    </a:cubicBezTo>
                    <a:cubicBezTo>
                      <a:pt x="3121" y="3217"/>
                      <a:pt x="3347" y="3459"/>
                      <a:pt x="3347" y="3732"/>
                    </a:cubicBezTo>
                    <a:lnTo>
                      <a:pt x="3347" y="4907"/>
                    </a:lnTo>
                    <a:cubicBezTo>
                      <a:pt x="3347" y="5115"/>
                      <a:pt x="3523" y="5293"/>
                      <a:pt x="3733" y="5293"/>
                    </a:cubicBezTo>
                    <a:lnTo>
                      <a:pt x="5277" y="5293"/>
                    </a:lnTo>
                    <a:cubicBezTo>
                      <a:pt x="5502" y="5293"/>
                      <a:pt x="5678" y="5115"/>
                      <a:pt x="5678" y="4907"/>
                    </a:cubicBezTo>
                    <a:lnTo>
                      <a:pt x="5678" y="2977"/>
                    </a:lnTo>
                    <a:cubicBezTo>
                      <a:pt x="5678" y="2799"/>
                      <a:pt x="5598" y="2638"/>
                      <a:pt x="5485" y="2510"/>
                    </a:cubicBezTo>
                    <a:lnTo>
                      <a:pt x="3089" y="114"/>
                    </a:lnTo>
                    <a:cubicBezTo>
                      <a:pt x="3025" y="33"/>
                      <a:pt x="2928" y="0"/>
                      <a:pt x="28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7;p30">
                <a:extLst>
                  <a:ext uri="{FF2B5EF4-FFF2-40B4-BE49-F238E27FC236}">
                    <a16:creationId xmlns:a16="http://schemas.microsoft.com/office/drawing/2014/main" id="{EFD995B6-A0AC-E3CA-6AB2-6AE39706B879}"/>
                  </a:ext>
                </a:extLst>
              </p:cNvPr>
              <p:cNvSpPr/>
              <p:nvPr/>
            </p:nvSpPr>
            <p:spPr>
              <a:xfrm>
                <a:off x="-2404823" y="3129620"/>
                <a:ext cx="126160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6676" h="5550" extrusionOk="0">
                    <a:moveTo>
                      <a:pt x="1978" y="0"/>
                    </a:moveTo>
                    <a:cubicBezTo>
                      <a:pt x="1689" y="0"/>
                      <a:pt x="1384" y="80"/>
                      <a:pt x="1110" y="258"/>
                    </a:cubicBezTo>
                    <a:cubicBezTo>
                      <a:pt x="273" y="805"/>
                      <a:pt x="1" y="1995"/>
                      <a:pt x="483" y="2928"/>
                    </a:cubicBezTo>
                    <a:cubicBezTo>
                      <a:pt x="869" y="3700"/>
                      <a:pt x="2525" y="5019"/>
                      <a:pt x="3121" y="5469"/>
                    </a:cubicBezTo>
                    <a:cubicBezTo>
                      <a:pt x="3185" y="5534"/>
                      <a:pt x="3265" y="5549"/>
                      <a:pt x="3346" y="5549"/>
                    </a:cubicBezTo>
                    <a:cubicBezTo>
                      <a:pt x="3411" y="5549"/>
                      <a:pt x="3490" y="5534"/>
                      <a:pt x="3555" y="5469"/>
                    </a:cubicBezTo>
                    <a:cubicBezTo>
                      <a:pt x="4151" y="5019"/>
                      <a:pt x="5807" y="3700"/>
                      <a:pt x="6209" y="2928"/>
                    </a:cubicBezTo>
                    <a:cubicBezTo>
                      <a:pt x="6675" y="1995"/>
                      <a:pt x="6402" y="805"/>
                      <a:pt x="5566" y="258"/>
                    </a:cubicBezTo>
                    <a:cubicBezTo>
                      <a:pt x="5292" y="80"/>
                      <a:pt x="4987" y="0"/>
                      <a:pt x="4697" y="0"/>
                    </a:cubicBezTo>
                    <a:cubicBezTo>
                      <a:pt x="4183" y="0"/>
                      <a:pt x="3683" y="258"/>
                      <a:pt x="3346" y="724"/>
                    </a:cubicBezTo>
                    <a:cubicBezTo>
                      <a:pt x="3008" y="258"/>
                      <a:pt x="2493" y="0"/>
                      <a:pt x="19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8;p30">
                <a:extLst>
                  <a:ext uri="{FF2B5EF4-FFF2-40B4-BE49-F238E27FC236}">
                    <a16:creationId xmlns:a16="http://schemas.microsoft.com/office/drawing/2014/main" id="{CADDD4BA-6394-AB25-A5FA-A339A348ED19}"/>
                  </a:ext>
                </a:extLst>
              </p:cNvPr>
              <p:cNvSpPr/>
              <p:nvPr/>
            </p:nvSpPr>
            <p:spPr>
              <a:xfrm>
                <a:off x="-2200560" y="3130507"/>
                <a:ext cx="106695" cy="100971"/>
              </a:xfrm>
              <a:custGeom>
                <a:avLst/>
                <a:gdLst/>
                <a:ahLst/>
                <a:cxnLst/>
                <a:rect l="l" t="t" r="r" b="b"/>
                <a:pathLst>
                  <a:path w="5646" h="5466" extrusionOk="0">
                    <a:moveTo>
                      <a:pt x="2847" y="306"/>
                    </a:moveTo>
                    <a:cubicBezTo>
                      <a:pt x="3072" y="306"/>
                      <a:pt x="3297" y="338"/>
                      <a:pt x="3523" y="386"/>
                    </a:cubicBezTo>
                    <a:cubicBezTo>
                      <a:pt x="4344" y="611"/>
                      <a:pt x="4987" y="1271"/>
                      <a:pt x="5195" y="2108"/>
                    </a:cubicBezTo>
                    <a:cubicBezTo>
                      <a:pt x="5341" y="2702"/>
                      <a:pt x="5276" y="3281"/>
                      <a:pt x="5019" y="3813"/>
                    </a:cubicBezTo>
                    <a:cubicBezTo>
                      <a:pt x="4955" y="3941"/>
                      <a:pt x="4938" y="4070"/>
                      <a:pt x="4970" y="4199"/>
                    </a:cubicBezTo>
                    <a:lnTo>
                      <a:pt x="5195" y="5035"/>
                    </a:lnTo>
                    <a:lnTo>
                      <a:pt x="4408" y="4810"/>
                    </a:lnTo>
                    <a:cubicBezTo>
                      <a:pt x="4367" y="4800"/>
                      <a:pt x="4323" y="4794"/>
                      <a:pt x="4277" y="4794"/>
                    </a:cubicBezTo>
                    <a:cubicBezTo>
                      <a:pt x="4180" y="4794"/>
                      <a:pt x="4077" y="4819"/>
                      <a:pt x="3990" y="4874"/>
                    </a:cubicBezTo>
                    <a:cubicBezTo>
                      <a:pt x="3636" y="5067"/>
                      <a:pt x="3250" y="5164"/>
                      <a:pt x="2847" y="5164"/>
                    </a:cubicBezTo>
                    <a:cubicBezTo>
                      <a:pt x="2654" y="5164"/>
                      <a:pt x="2446" y="5132"/>
                      <a:pt x="2252" y="5083"/>
                    </a:cubicBezTo>
                    <a:cubicBezTo>
                      <a:pt x="1513" y="4907"/>
                      <a:pt x="692" y="4102"/>
                      <a:pt x="515" y="3378"/>
                    </a:cubicBezTo>
                    <a:cubicBezTo>
                      <a:pt x="306" y="2623"/>
                      <a:pt x="466" y="1850"/>
                      <a:pt x="934" y="1239"/>
                    </a:cubicBezTo>
                    <a:cubicBezTo>
                      <a:pt x="1399" y="643"/>
                      <a:pt x="2092" y="306"/>
                      <a:pt x="2847" y="306"/>
                    </a:cubicBezTo>
                    <a:close/>
                    <a:moveTo>
                      <a:pt x="2847" y="0"/>
                    </a:moveTo>
                    <a:cubicBezTo>
                      <a:pt x="1995" y="0"/>
                      <a:pt x="1206" y="386"/>
                      <a:pt x="692" y="1062"/>
                    </a:cubicBezTo>
                    <a:cubicBezTo>
                      <a:pt x="161" y="1737"/>
                      <a:pt x="1" y="2606"/>
                      <a:pt x="209" y="3459"/>
                    </a:cubicBezTo>
                    <a:cubicBezTo>
                      <a:pt x="434" y="4295"/>
                      <a:pt x="1335" y="5179"/>
                      <a:pt x="2171" y="5389"/>
                    </a:cubicBezTo>
                    <a:cubicBezTo>
                      <a:pt x="2387" y="5440"/>
                      <a:pt x="2604" y="5466"/>
                      <a:pt x="2819" y="5466"/>
                    </a:cubicBezTo>
                    <a:cubicBezTo>
                      <a:pt x="3279" y="5466"/>
                      <a:pt x="3729" y="5351"/>
                      <a:pt x="4134" y="5132"/>
                    </a:cubicBezTo>
                    <a:cubicBezTo>
                      <a:pt x="4172" y="5113"/>
                      <a:pt x="4210" y="5105"/>
                      <a:pt x="4248" y="5105"/>
                    </a:cubicBezTo>
                    <a:cubicBezTo>
                      <a:pt x="4274" y="5105"/>
                      <a:pt x="4300" y="5109"/>
                      <a:pt x="4327" y="5115"/>
                    </a:cubicBezTo>
                    <a:lnTo>
                      <a:pt x="5502" y="5421"/>
                    </a:lnTo>
                    <a:cubicBezTo>
                      <a:pt x="5517" y="5421"/>
                      <a:pt x="5549" y="5405"/>
                      <a:pt x="5566" y="5389"/>
                    </a:cubicBezTo>
                    <a:cubicBezTo>
                      <a:pt x="5581" y="5357"/>
                      <a:pt x="5598" y="5325"/>
                      <a:pt x="5581" y="5308"/>
                    </a:cubicBezTo>
                    <a:lnTo>
                      <a:pt x="5276" y="4134"/>
                    </a:lnTo>
                    <a:cubicBezTo>
                      <a:pt x="5260" y="4070"/>
                      <a:pt x="5260" y="4006"/>
                      <a:pt x="5292" y="3941"/>
                    </a:cubicBezTo>
                    <a:cubicBezTo>
                      <a:pt x="5581" y="3362"/>
                      <a:pt x="5646" y="2702"/>
                      <a:pt x="5485" y="2043"/>
                    </a:cubicBezTo>
                    <a:cubicBezTo>
                      <a:pt x="5260" y="1094"/>
                      <a:pt x="4537" y="354"/>
                      <a:pt x="3587" y="97"/>
                    </a:cubicBezTo>
                    <a:cubicBezTo>
                      <a:pt x="3346" y="32"/>
                      <a:pt x="3089" y="0"/>
                      <a:pt x="2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9;p30">
                <a:extLst>
                  <a:ext uri="{FF2B5EF4-FFF2-40B4-BE49-F238E27FC236}">
                    <a16:creationId xmlns:a16="http://schemas.microsoft.com/office/drawing/2014/main" id="{0A321A1A-14E1-FDC4-25EC-FA554FAB3C04}"/>
                  </a:ext>
                </a:extLst>
              </p:cNvPr>
              <p:cNvSpPr/>
              <p:nvPr/>
            </p:nvSpPr>
            <p:spPr>
              <a:xfrm>
                <a:off x="-2386946" y="3300454"/>
                <a:ext cx="26494" cy="41619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253" extrusionOk="0">
                    <a:moveTo>
                      <a:pt x="0" y="1"/>
                    </a:moveTo>
                    <a:lnTo>
                      <a:pt x="0" y="2252"/>
                    </a:lnTo>
                    <a:lnTo>
                      <a:pt x="1402" y="2252"/>
                    </a:lnTo>
                    <a:lnTo>
                      <a:pt x="1402" y="1996"/>
                    </a:lnTo>
                    <a:lnTo>
                      <a:pt x="305" y="1996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0;p30">
                <a:extLst>
                  <a:ext uri="{FF2B5EF4-FFF2-40B4-BE49-F238E27FC236}">
                    <a16:creationId xmlns:a16="http://schemas.microsoft.com/office/drawing/2014/main" id="{6EB09671-ED50-8E6C-803B-303B72F77FA6}"/>
                  </a:ext>
                </a:extLst>
              </p:cNvPr>
              <p:cNvSpPr/>
              <p:nvPr/>
            </p:nvSpPr>
            <p:spPr>
              <a:xfrm>
                <a:off x="-2354650" y="3298718"/>
                <a:ext cx="5235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347" extrusionOk="0">
                    <a:moveTo>
                      <a:pt x="0" y="1"/>
                    </a:moveTo>
                    <a:lnTo>
                      <a:pt x="0" y="352"/>
                    </a:lnTo>
                    <a:lnTo>
                      <a:pt x="277" y="352"/>
                    </a:lnTo>
                    <a:lnTo>
                      <a:pt x="277" y="1"/>
                    </a:lnTo>
                    <a:close/>
                    <a:moveTo>
                      <a:pt x="0" y="658"/>
                    </a:moveTo>
                    <a:lnTo>
                      <a:pt x="0" y="2346"/>
                    </a:lnTo>
                    <a:lnTo>
                      <a:pt x="277" y="2346"/>
                    </a:lnTo>
                    <a:lnTo>
                      <a:pt x="277" y="6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1;p30">
                <a:extLst>
                  <a:ext uri="{FF2B5EF4-FFF2-40B4-BE49-F238E27FC236}">
                    <a16:creationId xmlns:a16="http://schemas.microsoft.com/office/drawing/2014/main" id="{04DCF385-2871-AC40-4A6A-BC3D18F6E53E}"/>
                  </a:ext>
                </a:extLst>
              </p:cNvPr>
              <p:cNvSpPr/>
              <p:nvPr/>
            </p:nvSpPr>
            <p:spPr>
              <a:xfrm>
                <a:off x="-2337227" y="3298718"/>
                <a:ext cx="28365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347" extrusionOk="0">
                    <a:moveTo>
                      <a:pt x="1" y="1"/>
                    </a:moveTo>
                    <a:lnTo>
                      <a:pt x="1" y="2346"/>
                    </a:lnTo>
                    <a:lnTo>
                      <a:pt x="280" y="2346"/>
                    </a:lnTo>
                    <a:lnTo>
                      <a:pt x="280" y="1522"/>
                    </a:lnTo>
                    <a:lnTo>
                      <a:pt x="1138" y="2346"/>
                    </a:lnTo>
                    <a:lnTo>
                      <a:pt x="1500" y="2346"/>
                    </a:lnTo>
                    <a:lnTo>
                      <a:pt x="566" y="1448"/>
                    </a:lnTo>
                    <a:lnTo>
                      <a:pt x="1463" y="658"/>
                    </a:lnTo>
                    <a:lnTo>
                      <a:pt x="1108" y="658"/>
                    </a:lnTo>
                    <a:lnTo>
                      <a:pt x="280" y="1386"/>
                    </a:lnTo>
                    <a:lnTo>
                      <a:pt x="2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72;p30">
                <a:extLst>
                  <a:ext uri="{FF2B5EF4-FFF2-40B4-BE49-F238E27FC236}">
                    <a16:creationId xmlns:a16="http://schemas.microsoft.com/office/drawing/2014/main" id="{F3CF9A20-04DD-0403-68A0-A65DE5D9F999}"/>
                  </a:ext>
                </a:extLst>
              </p:cNvPr>
              <p:cNvSpPr/>
              <p:nvPr/>
            </p:nvSpPr>
            <p:spPr>
              <a:xfrm>
                <a:off x="-2305517" y="3310097"/>
                <a:ext cx="29612" cy="32789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775" extrusionOk="0">
                    <a:moveTo>
                      <a:pt x="832" y="236"/>
                    </a:moveTo>
                    <a:cubicBezTo>
                      <a:pt x="969" y="236"/>
                      <a:pt x="1078" y="281"/>
                      <a:pt x="1160" y="372"/>
                    </a:cubicBezTo>
                    <a:cubicBezTo>
                      <a:pt x="1244" y="462"/>
                      <a:pt x="1286" y="584"/>
                      <a:pt x="1289" y="736"/>
                    </a:cubicBezTo>
                    <a:lnTo>
                      <a:pt x="299" y="737"/>
                    </a:lnTo>
                    <a:cubicBezTo>
                      <a:pt x="314" y="577"/>
                      <a:pt x="368" y="455"/>
                      <a:pt x="460" y="368"/>
                    </a:cubicBezTo>
                    <a:cubicBezTo>
                      <a:pt x="553" y="280"/>
                      <a:pt x="678" y="236"/>
                      <a:pt x="832" y="236"/>
                    </a:cubicBezTo>
                    <a:close/>
                    <a:moveTo>
                      <a:pt x="830" y="1"/>
                    </a:moveTo>
                    <a:cubicBezTo>
                      <a:pt x="576" y="1"/>
                      <a:pt x="374" y="82"/>
                      <a:pt x="225" y="245"/>
                    </a:cubicBezTo>
                    <a:cubicBezTo>
                      <a:pt x="76" y="406"/>
                      <a:pt x="1" y="626"/>
                      <a:pt x="1" y="903"/>
                    </a:cubicBezTo>
                    <a:cubicBezTo>
                      <a:pt x="1" y="1169"/>
                      <a:pt x="79" y="1382"/>
                      <a:pt x="236" y="1539"/>
                    </a:cubicBezTo>
                    <a:cubicBezTo>
                      <a:pt x="395" y="1696"/>
                      <a:pt x="608" y="1774"/>
                      <a:pt x="877" y="1774"/>
                    </a:cubicBezTo>
                    <a:cubicBezTo>
                      <a:pt x="985" y="1774"/>
                      <a:pt x="1091" y="1763"/>
                      <a:pt x="1195" y="1741"/>
                    </a:cubicBezTo>
                    <a:cubicBezTo>
                      <a:pt x="1301" y="1719"/>
                      <a:pt x="1402" y="1687"/>
                      <a:pt x="1501" y="1644"/>
                    </a:cubicBezTo>
                    <a:lnTo>
                      <a:pt x="1501" y="1382"/>
                    </a:lnTo>
                    <a:cubicBezTo>
                      <a:pt x="1403" y="1434"/>
                      <a:pt x="1303" y="1473"/>
                      <a:pt x="1203" y="1500"/>
                    </a:cubicBezTo>
                    <a:cubicBezTo>
                      <a:pt x="1104" y="1526"/>
                      <a:pt x="1001" y="1539"/>
                      <a:pt x="894" y="1539"/>
                    </a:cubicBezTo>
                    <a:cubicBezTo>
                      <a:pt x="710" y="1539"/>
                      <a:pt x="566" y="1490"/>
                      <a:pt x="463" y="1389"/>
                    </a:cubicBezTo>
                    <a:cubicBezTo>
                      <a:pt x="360" y="1289"/>
                      <a:pt x="303" y="1144"/>
                      <a:pt x="290" y="952"/>
                    </a:cubicBezTo>
                    <a:lnTo>
                      <a:pt x="1567" y="952"/>
                    </a:lnTo>
                    <a:lnTo>
                      <a:pt x="1567" y="817"/>
                    </a:lnTo>
                    <a:cubicBezTo>
                      <a:pt x="1567" y="566"/>
                      <a:pt x="1500" y="366"/>
                      <a:pt x="1367" y="221"/>
                    </a:cubicBezTo>
                    <a:cubicBezTo>
                      <a:pt x="1236" y="74"/>
                      <a:pt x="1056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3;p30">
                <a:extLst>
                  <a:ext uri="{FF2B5EF4-FFF2-40B4-BE49-F238E27FC236}">
                    <a16:creationId xmlns:a16="http://schemas.microsoft.com/office/drawing/2014/main" id="{1F25F14C-ED42-0D89-100A-62E9F28EBBF1}"/>
                  </a:ext>
                </a:extLst>
              </p:cNvPr>
              <p:cNvSpPr/>
              <p:nvPr/>
            </p:nvSpPr>
            <p:spPr>
              <a:xfrm>
                <a:off x="-2269593" y="3298718"/>
                <a:ext cx="28535" cy="44168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391" extrusionOk="0">
                    <a:moveTo>
                      <a:pt x="758" y="849"/>
                    </a:moveTo>
                    <a:cubicBezTo>
                      <a:pt x="905" y="849"/>
                      <a:pt x="1021" y="908"/>
                      <a:pt x="1106" y="1024"/>
                    </a:cubicBezTo>
                    <a:cubicBezTo>
                      <a:pt x="1189" y="1139"/>
                      <a:pt x="1232" y="1299"/>
                      <a:pt x="1232" y="1504"/>
                    </a:cubicBezTo>
                    <a:cubicBezTo>
                      <a:pt x="1232" y="1708"/>
                      <a:pt x="1189" y="1868"/>
                      <a:pt x="1106" y="1985"/>
                    </a:cubicBezTo>
                    <a:cubicBezTo>
                      <a:pt x="1021" y="2101"/>
                      <a:pt x="905" y="2159"/>
                      <a:pt x="758" y="2159"/>
                    </a:cubicBezTo>
                    <a:cubicBezTo>
                      <a:pt x="612" y="2159"/>
                      <a:pt x="496" y="2101"/>
                      <a:pt x="412" y="1985"/>
                    </a:cubicBezTo>
                    <a:cubicBezTo>
                      <a:pt x="329" y="1868"/>
                      <a:pt x="286" y="1708"/>
                      <a:pt x="286" y="1504"/>
                    </a:cubicBezTo>
                    <a:cubicBezTo>
                      <a:pt x="286" y="1299"/>
                      <a:pt x="329" y="1139"/>
                      <a:pt x="412" y="1024"/>
                    </a:cubicBezTo>
                    <a:cubicBezTo>
                      <a:pt x="496" y="908"/>
                      <a:pt x="612" y="849"/>
                      <a:pt x="758" y="849"/>
                    </a:cubicBezTo>
                    <a:close/>
                    <a:moveTo>
                      <a:pt x="1232" y="1"/>
                    </a:moveTo>
                    <a:lnTo>
                      <a:pt x="1232" y="914"/>
                    </a:lnTo>
                    <a:cubicBezTo>
                      <a:pt x="1174" y="814"/>
                      <a:pt x="1101" y="739"/>
                      <a:pt x="1011" y="690"/>
                    </a:cubicBezTo>
                    <a:cubicBezTo>
                      <a:pt x="922" y="641"/>
                      <a:pt x="815" y="617"/>
                      <a:pt x="691" y="617"/>
                    </a:cubicBezTo>
                    <a:cubicBezTo>
                      <a:pt x="487" y="617"/>
                      <a:pt x="321" y="698"/>
                      <a:pt x="192" y="861"/>
                    </a:cubicBezTo>
                    <a:cubicBezTo>
                      <a:pt x="64" y="1024"/>
                      <a:pt x="0" y="1238"/>
                      <a:pt x="0" y="1504"/>
                    </a:cubicBezTo>
                    <a:cubicBezTo>
                      <a:pt x="0" y="1769"/>
                      <a:pt x="64" y="1984"/>
                      <a:pt x="192" y="2146"/>
                    </a:cubicBezTo>
                    <a:cubicBezTo>
                      <a:pt x="321" y="2309"/>
                      <a:pt x="487" y="2390"/>
                      <a:pt x="691" y="2390"/>
                    </a:cubicBezTo>
                    <a:cubicBezTo>
                      <a:pt x="815" y="2390"/>
                      <a:pt x="922" y="2366"/>
                      <a:pt x="1011" y="2318"/>
                    </a:cubicBezTo>
                    <a:cubicBezTo>
                      <a:pt x="1101" y="2268"/>
                      <a:pt x="1174" y="2193"/>
                      <a:pt x="1232" y="2093"/>
                    </a:cubicBezTo>
                    <a:lnTo>
                      <a:pt x="1232" y="2346"/>
                    </a:lnTo>
                    <a:lnTo>
                      <a:pt x="1510" y="2346"/>
                    </a:lnTo>
                    <a:lnTo>
                      <a:pt x="15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4;p30">
                <a:extLst>
                  <a:ext uri="{FF2B5EF4-FFF2-40B4-BE49-F238E27FC236}">
                    <a16:creationId xmlns:a16="http://schemas.microsoft.com/office/drawing/2014/main" id="{5035B592-2003-DFF8-19E6-6E15BA5AFB4A}"/>
                  </a:ext>
                </a:extLst>
              </p:cNvPr>
              <p:cNvSpPr/>
              <p:nvPr/>
            </p:nvSpPr>
            <p:spPr>
              <a:xfrm>
                <a:off x="-2213146" y="3298718"/>
                <a:ext cx="28592" cy="44168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2391" extrusionOk="0">
                    <a:moveTo>
                      <a:pt x="752" y="849"/>
                    </a:moveTo>
                    <a:cubicBezTo>
                      <a:pt x="898" y="849"/>
                      <a:pt x="1013" y="908"/>
                      <a:pt x="1096" y="1024"/>
                    </a:cubicBezTo>
                    <a:cubicBezTo>
                      <a:pt x="1181" y="1139"/>
                      <a:pt x="1224" y="1299"/>
                      <a:pt x="1224" y="1504"/>
                    </a:cubicBezTo>
                    <a:cubicBezTo>
                      <a:pt x="1224" y="1708"/>
                      <a:pt x="1181" y="1868"/>
                      <a:pt x="1096" y="1985"/>
                    </a:cubicBezTo>
                    <a:cubicBezTo>
                      <a:pt x="1013" y="2101"/>
                      <a:pt x="898" y="2159"/>
                      <a:pt x="752" y="2159"/>
                    </a:cubicBezTo>
                    <a:cubicBezTo>
                      <a:pt x="605" y="2159"/>
                      <a:pt x="489" y="2101"/>
                      <a:pt x="404" y="1985"/>
                    </a:cubicBezTo>
                    <a:cubicBezTo>
                      <a:pt x="322" y="1868"/>
                      <a:pt x="279" y="1708"/>
                      <a:pt x="279" y="1504"/>
                    </a:cubicBezTo>
                    <a:cubicBezTo>
                      <a:pt x="279" y="1299"/>
                      <a:pt x="322" y="1139"/>
                      <a:pt x="404" y="1024"/>
                    </a:cubicBezTo>
                    <a:cubicBezTo>
                      <a:pt x="489" y="908"/>
                      <a:pt x="605" y="849"/>
                      <a:pt x="752" y="849"/>
                    </a:cubicBezTo>
                    <a:close/>
                    <a:moveTo>
                      <a:pt x="0" y="1"/>
                    </a:moveTo>
                    <a:lnTo>
                      <a:pt x="0" y="2346"/>
                    </a:lnTo>
                    <a:lnTo>
                      <a:pt x="279" y="2346"/>
                    </a:lnTo>
                    <a:lnTo>
                      <a:pt x="279" y="2093"/>
                    </a:lnTo>
                    <a:cubicBezTo>
                      <a:pt x="337" y="2193"/>
                      <a:pt x="411" y="2268"/>
                      <a:pt x="499" y="2318"/>
                    </a:cubicBezTo>
                    <a:cubicBezTo>
                      <a:pt x="589" y="2366"/>
                      <a:pt x="696" y="2390"/>
                      <a:pt x="820" y="2390"/>
                    </a:cubicBezTo>
                    <a:cubicBezTo>
                      <a:pt x="1024" y="2390"/>
                      <a:pt x="1190" y="2309"/>
                      <a:pt x="1319" y="2146"/>
                    </a:cubicBezTo>
                    <a:cubicBezTo>
                      <a:pt x="1448" y="1984"/>
                      <a:pt x="1512" y="1769"/>
                      <a:pt x="1512" y="1504"/>
                    </a:cubicBezTo>
                    <a:cubicBezTo>
                      <a:pt x="1512" y="1238"/>
                      <a:pt x="1448" y="1024"/>
                      <a:pt x="1319" y="861"/>
                    </a:cubicBezTo>
                    <a:cubicBezTo>
                      <a:pt x="1190" y="698"/>
                      <a:pt x="1024" y="617"/>
                      <a:pt x="820" y="617"/>
                    </a:cubicBezTo>
                    <a:cubicBezTo>
                      <a:pt x="696" y="617"/>
                      <a:pt x="589" y="641"/>
                      <a:pt x="499" y="690"/>
                    </a:cubicBezTo>
                    <a:cubicBezTo>
                      <a:pt x="411" y="739"/>
                      <a:pt x="337" y="814"/>
                      <a:pt x="279" y="914"/>
                    </a:cubicBezTo>
                    <a:lnTo>
                      <a:pt x="2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5;p30">
                <a:extLst>
                  <a:ext uri="{FF2B5EF4-FFF2-40B4-BE49-F238E27FC236}">
                    <a16:creationId xmlns:a16="http://schemas.microsoft.com/office/drawing/2014/main" id="{E0EF9943-88B4-1E05-C68D-CC9B0FBA63A9}"/>
                  </a:ext>
                </a:extLst>
              </p:cNvPr>
              <p:cNvSpPr/>
              <p:nvPr/>
            </p:nvSpPr>
            <p:spPr>
              <a:xfrm>
                <a:off x="-2177789" y="3310873"/>
                <a:ext cx="31067" cy="43059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331" extrusionOk="0">
                    <a:moveTo>
                      <a:pt x="0" y="0"/>
                    </a:moveTo>
                    <a:lnTo>
                      <a:pt x="683" y="1661"/>
                    </a:lnTo>
                    <a:lnTo>
                      <a:pt x="633" y="1787"/>
                    </a:lnTo>
                    <a:cubicBezTo>
                      <a:pt x="582" y="1923"/>
                      <a:pt x="535" y="2008"/>
                      <a:pt x="493" y="2045"/>
                    </a:cubicBezTo>
                    <a:cubicBezTo>
                      <a:pt x="450" y="2081"/>
                      <a:pt x="391" y="2099"/>
                      <a:pt x="315" y="2099"/>
                    </a:cubicBezTo>
                    <a:lnTo>
                      <a:pt x="152" y="2099"/>
                    </a:lnTo>
                    <a:lnTo>
                      <a:pt x="152" y="2331"/>
                    </a:lnTo>
                    <a:lnTo>
                      <a:pt x="373" y="2331"/>
                    </a:lnTo>
                    <a:cubicBezTo>
                      <a:pt x="498" y="2331"/>
                      <a:pt x="598" y="2300"/>
                      <a:pt x="672" y="2239"/>
                    </a:cubicBezTo>
                    <a:cubicBezTo>
                      <a:pt x="746" y="2177"/>
                      <a:pt x="824" y="2046"/>
                      <a:pt x="902" y="1845"/>
                    </a:cubicBezTo>
                    <a:lnTo>
                      <a:pt x="1643" y="0"/>
                    </a:lnTo>
                    <a:lnTo>
                      <a:pt x="1350" y="0"/>
                    </a:lnTo>
                    <a:lnTo>
                      <a:pt x="822" y="1320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6;p30">
                <a:extLst>
                  <a:ext uri="{FF2B5EF4-FFF2-40B4-BE49-F238E27FC236}">
                    <a16:creationId xmlns:a16="http://schemas.microsoft.com/office/drawing/2014/main" id="{5665ADB6-091B-5104-D339-55014312823E}"/>
                  </a:ext>
                </a:extLst>
              </p:cNvPr>
              <p:cNvSpPr/>
              <p:nvPr/>
            </p:nvSpPr>
            <p:spPr>
              <a:xfrm>
                <a:off x="-2120094" y="3311371"/>
                <a:ext cx="30784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680" extrusionOk="0">
                    <a:moveTo>
                      <a:pt x="1" y="0"/>
                    </a:moveTo>
                    <a:lnTo>
                      <a:pt x="1" y="1044"/>
                    </a:lnTo>
                    <a:cubicBezTo>
                      <a:pt x="1" y="1239"/>
                      <a:pt x="55" y="1395"/>
                      <a:pt x="161" y="1510"/>
                    </a:cubicBezTo>
                    <a:cubicBezTo>
                      <a:pt x="271" y="1623"/>
                      <a:pt x="417" y="1679"/>
                      <a:pt x="600" y="1679"/>
                    </a:cubicBezTo>
                    <a:cubicBezTo>
                      <a:pt x="858" y="1679"/>
                      <a:pt x="1043" y="1576"/>
                      <a:pt x="1156" y="1368"/>
                    </a:cubicBezTo>
                    <a:lnTo>
                      <a:pt x="1156" y="1661"/>
                    </a:lnTo>
                    <a:lnTo>
                      <a:pt x="1628" y="1661"/>
                    </a:lnTo>
                    <a:lnTo>
                      <a:pt x="1628" y="0"/>
                    </a:lnTo>
                    <a:lnTo>
                      <a:pt x="1156" y="0"/>
                    </a:lnTo>
                    <a:lnTo>
                      <a:pt x="1156" y="821"/>
                    </a:lnTo>
                    <a:cubicBezTo>
                      <a:pt x="1156" y="945"/>
                      <a:pt x="1123" y="1046"/>
                      <a:pt x="1057" y="1124"/>
                    </a:cubicBezTo>
                    <a:cubicBezTo>
                      <a:pt x="991" y="1202"/>
                      <a:pt x="901" y="1242"/>
                      <a:pt x="788" y="1244"/>
                    </a:cubicBezTo>
                    <a:cubicBezTo>
                      <a:pt x="692" y="1244"/>
                      <a:pt x="616" y="1215"/>
                      <a:pt x="560" y="1154"/>
                    </a:cubicBezTo>
                    <a:cubicBezTo>
                      <a:pt x="505" y="1095"/>
                      <a:pt x="477" y="1013"/>
                      <a:pt x="477" y="907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7;p30">
                <a:extLst>
                  <a:ext uri="{FF2B5EF4-FFF2-40B4-BE49-F238E27FC236}">
                    <a16:creationId xmlns:a16="http://schemas.microsoft.com/office/drawing/2014/main" id="{2D39FF3A-008E-3466-BBA5-19BBA0960ADA}"/>
                  </a:ext>
                </a:extLst>
              </p:cNvPr>
              <p:cNvSpPr/>
              <p:nvPr/>
            </p:nvSpPr>
            <p:spPr>
              <a:xfrm>
                <a:off x="-2083906" y="3310965"/>
                <a:ext cx="26400" cy="3144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702" extrusionOk="0">
                    <a:moveTo>
                      <a:pt x="736" y="0"/>
                    </a:moveTo>
                    <a:cubicBezTo>
                      <a:pt x="546" y="0"/>
                      <a:pt x="390" y="45"/>
                      <a:pt x="267" y="137"/>
                    </a:cubicBezTo>
                    <a:cubicBezTo>
                      <a:pt x="143" y="227"/>
                      <a:pt x="81" y="354"/>
                      <a:pt x="81" y="519"/>
                    </a:cubicBezTo>
                    <a:cubicBezTo>
                      <a:pt x="81" y="626"/>
                      <a:pt x="108" y="713"/>
                      <a:pt x="161" y="781"/>
                    </a:cubicBezTo>
                    <a:cubicBezTo>
                      <a:pt x="215" y="847"/>
                      <a:pt x="278" y="897"/>
                      <a:pt x="353" y="929"/>
                    </a:cubicBezTo>
                    <a:cubicBezTo>
                      <a:pt x="429" y="963"/>
                      <a:pt x="524" y="996"/>
                      <a:pt x="637" y="1028"/>
                    </a:cubicBezTo>
                    <a:cubicBezTo>
                      <a:pt x="744" y="1059"/>
                      <a:pt x="821" y="1089"/>
                      <a:pt x="869" y="1115"/>
                    </a:cubicBezTo>
                    <a:cubicBezTo>
                      <a:pt x="918" y="1142"/>
                      <a:pt x="942" y="1179"/>
                      <a:pt x="942" y="1227"/>
                    </a:cubicBezTo>
                    <a:cubicBezTo>
                      <a:pt x="942" y="1269"/>
                      <a:pt x="923" y="1303"/>
                      <a:pt x="884" y="1326"/>
                    </a:cubicBezTo>
                    <a:cubicBezTo>
                      <a:pt x="847" y="1346"/>
                      <a:pt x="797" y="1357"/>
                      <a:pt x="732" y="1357"/>
                    </a:cubicBezTo>
                    <a:cubicBezTo>
                      <a:pt x="640" y="1357"/>
                      <a:pt x="541" y="1339"/>
                      <a:pt x="437" y="1304"/>
                    </a:cubicBezTo>
                    <a:cubicBezTo>
                      <a:pt x="334" y="1266"/>
                      <a:pt x="240" y="1215"/>
                      <a:pt x="155" y="1149"/>
                    </a:cubicBezTo>
                    <a:lnTo>
                      <a:pt x="0" y="1470"/>
                    </a:lnTo>
                    <a:cubicBezTo>
                      <a:pt x="93" y="1544"/>
                      <a:pt x="202" y="1602"/>
                      <a:pt x="328" y="1644"/>
                    </a:cubicBezTo>
                    <a:cubicBezTo>
                      <a:pt x="453" y="1682"/>
                      <a:pt x="585" y="1701"/>
                      <a:pt x="721" y="1701"/>
                    </a:cubicBezTo>
                    <a:cubicBezTo>
                      <a:pt x="918" y="1701"/>
                      <a:pt x="1080" y="1656"/>
                      <a:pt x="1205" y="1566"/>
                    </a:cubicBezTo>
                    <a:cubicBezTo>
                      <a:pt x="1333" y="1474"/>
                      <a:pt x="1396" y="1345"/>
                      <a:pt x="1396" y="1180"/>
                    </a:cubicBezTo>
                    <a:cubicBezTo>
                      <a:pt x="1396" y="1071"/>
                      <a:pt x="1369" y="983"/>
                      <a:pt x="1313" y="918"/>
                    </a:cubicBezTo>
                    <a:cubicBezTo>
                      <a:pt x="1257" y="850"/>
                      <a:pt x="1192" y="799"/>
                      <a:pt x="1116" y="766"/>
                    </a:cubicBezTo>
                    <a:cubicBezTo>
                      <a:pt x="1040" y="731"/>
                      <a:pt x="942" y="696"/>
                      <a:pt x="825" y="662"/>
                    </a:cubicBezTo>
                    <a:cubicBezTo>
                      <a:pt x="718" y="631"/>
                      <a:pt x="641" y="603"/>
                      <a:pt x="594" y="578"/>
                    </a:cubicBezTo>
                    <a:cubicBezTo>
                      <a:pt x="546" y="554"/>
                      <a:pt x="523" y="518"/>
                      <a:pt x="523" y="473"/>
                    </a:cubicBezTo>
                    <a:cubicBezTo>
                      <a:pt x="523" y="431"/>
                      <a:pt x="541" y="400"/>
                      <a:pt x="576" y="380"/>
                    </a:cubicBezTo>
                    <a:cubicBezTo>
                      <a:pt x="610" y="359"/>
                      <a:pt x="657" y="349"/>
                      <a:pt x="714" y="349"/>
                    </a:cubicBezTo>
                    <a:cubicBezTo>
                      <a:pt x="784" y="349"/>
                      <a:pt x="864" y="363"/>
                      <a:pt x="953" y="393"/>
                    </a:cubicBezTo>
                    <a:cubicBezTo>
                      <a:pt x="1040" y="420"/>
                      <a:pt x="1130" y="458"/>
                      <a:pt x="1220" y="510"/>
                    </a:cubicBezTo>
                    <a:lnTo>
                      <a:pt x="1385" y="186"/>
                    </a:lnTo>
                    <a:cubicBezTo>
                      <a:pt x="1292" y="126"/>
                      <a:pt x="1189" y="80"/>
                      <a:pt x="1076" y="49"/>
                    </a:cubicBezTo>
                    <a:cubicBezTo>
                      <a:pt x="963" y="17"/>
                      <a:pt x="850" y="0"/>
                      <a:pt x="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8;p30">
                <a:extLst>
                  <a:ext uri="{FF2B5EF4-FFF2-40B4-BE49-F238E27FC236}">
                    <a16:creationId xmlns:a16="http://schemas.microsoft.com/office/drawing/2014/main" id="{4B63B27D-01FD-F70E-82D5-9A57F22B76DE}"/>
                  </a:ext>
                </a:extLst>
              </p:cNvPr>
              <p:cNvSpPr/>
              <p:nvPr/>
            </p:nvSpPr>
            <p:spPr>
              <a:xfrm>
                <a:off x="-2054199" y="3311076"/>
                <a:ext cx="31653" cy="3132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96" extrusionOk="0">
                    <a:moveTo>
                      <a:pt x="859" y="349"/>
                    </a:moveTo>
                    <a:cubicBezTo>
                      <a:pt x="968" y="349"/>
                      <a:pt x="1056" y="383"/>
                      <a:pt x="1122" y="449"/>
                    </a:cubicBezTo>
                    <a:cubicBezTo>
                      <a:pt x="1187" y="514"/>
                      <a:pt x="1223" y="602"/>
                      <a:pt x="1227" y="711"/>
                    </a:cubicBezTo>
                    <a:lnTo>
                      <a:pt x="470" y="711"/>
                    </a:lnTo>
                    <a:cubicBezTo>
                      <a:pt x="488" y="599"/>
                      <a:pt x="532" y="512"/>
                      <a:pt x="600" y="449"/>
                    </a:cubicBezTo>
                    <a:cubicBezTo>
                      <a:pt x="670" y="383"/>
                      <a:pt x="756" y="349"/>
                      <a:pt x="859" y="349"/>
                    </a:cubicBezTo>
                    <a:close/>
                    <a:moveTo>
                      <a:pt x="856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1" y="178"/>
                      <a:pt x="181" y="279"/>
                      <a:pt x="109" y="409"/>
                    </a:cubicBezTo>
                    <a:cubicBezTo>
                      <a:pt x="37" y="536"/>
                      <a:pt x="1" y="684"/>
                      <a:pt x="1" y="853"/>
                    </a:cubicBezTo>
                    <a:cubicBezTo>
                      <a:pt x="1" y="1020"/>
                      <a:pt x="35" y="1167"/>
                      <a:pt x="106" y="1294"/>
                    </a:cubicBezTo>
                    <a:cubicBezTo>
                      <a:pt x="178" y="1423"/>
                      <a:pt x="279" y="1520"/>
                      <a:pt x="409" y="1591"/>
                    </a:cubicBezTo>
                    <a:cubicBezTo>
                      <a:pt x="540" y="1661"/>
                      <a:pt x="693" y="1695"/>
                      <a:pt x="868" y="1695"/>
                    </a:cubicBezTo>
                    <a:cubicBezTo>
                      <a:pt x="1017" y="1695"/>
                      <a:pt x="1151" y="1671"/>
                      <a:pt x="1270" y="1622"/>
                    </a:cubicBezTo>
                    <a:cubicBezTo>
                      <a:pt x="1392" y="1571"/>
                      <a:pt x="1495" y="1497"/>
                      <a:pt x="1578" y="1402"/>
                    </a:cubicBezTo>
                    <a:lnTo>
                      <a:pt x="1329" y="1150"/>
                    </a:lnTo>
                    <a:cubicBezTo>
                      <a:pt x="1271" y="1206"/>
                      <a:pt x="1206" y="1251"/>
                      <a:pt x="1134" y="1282"/>
                    </a:cubicBezTo>
                    <a:cubicBezTo>
                      <a:pt x="1062" y="1311"/>
                      <a:pt x="986" y="1325"/>
                      <a:pt x="909" y="1325"/>
                    </a:cubicBezTo>
                    <a:cubicBezTo>
                      <a:pt x="801" y="1325"/>
                      <a:pt x="710" y="1297"/>
                      <a:pt x="634" y="1239"/>
                    </a:cubicBezTo>
                    <a:cubicBezTo>
                      <a:pt x="558" y="1179"/>
                      <a:pt x="506" y="1097"/>
                      <a:pt x="479" y="992"/>
                    </a:cubicBezTo>
                    <a:lnTo>
                      <a:pt x="1671" y="992"/>
                    </a:lnTo>
                    <a:cubicBezTo>
                      <a:pt x="1674" y="965"/>
                      <a:pt x="1675" y="927"/>
                      <a:pt x="1675" y="877"/>
                    </a:cubicBezTo>
                    <a:cubicBezTo>
                      <a:pt x="1675" y="602"/>
                      <a:pt x="1604" y="387"/>
                      <a:pt x="1465" y="232"/>
                    </a:cubicBezTo>
                    <a:cubicBezTo>
                      <a:pt x="1326" y="78"/>
                      <a:pt x="1124" y="1"/>
                      <a:pt x="8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9;p30">
                <a:extLst>
                  <a:ext uri="{FF2B5EF4-FFF2-40B4-BE49-F238E27FC236}">
                    <a16:creationId xmlns:a16="http://schemas.microsoft.com/office/drawing/2014/main" id="{B00927AE-A02C-696E-A438-D6853C0ED6E9}"/>
                  </a:ext>
                </a:extLst>
              </p:cNvPr>
              <p:cNvSpPr/>
              <p:nvPr/>
            </p:nvSpPr>
            <p:spPr>
              <a:xfrm>
                <a:off x="-2012757" y="3311002"/>
                <a:ext cx="19389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82" extrusionOk="0">
                    <a:moveTo>
                      <a:pt x="1026" y="1"/>
                    </a:moveTo>
                    <a:cubicBezTo>
                      <a:pt x="902" y="3"/>
                      <a:pt x="794" y="32"/>
                      <a:pt x="702" y="85"/>
                    </a:cubicBezTo>
                    <a:cubicBezTo>
                      <a:pt x="609" y="139"/>
                      <a:pt x="533" y="217"/>
                      <a:pt x="475" y="320"/>
                    </a:cubicBezTo>
                    <a:lnTo>
                      <a:pt x="475" y="20"/>
                    </a:lnTo>
                    <a:lnTo>
                      <a:pt x="0" y="20"/>
                    </a:lnTo>
                    <a:lnTo>
                      <a:pt x="0" y="1681"/>
                    </a:lnTo>
                    <a:lnTo>
                      <a:pt x="475" y="1681"/>
                    </a:lnTo>
                    <a:lnTo>
                      <a:pt x="475" y="881"/>
                    </a:lnTo>
                    <a:cubicBezTo>
                      <a:pt x="475" y="750"/>
                      <a:pt x="518" y="644"/>
                      <a:pt x="603" y="567"/>
                    </a:cubicBezTo>
                    <a:cubicBezTo>
                      <a:pt x="689" y="486"/>
                      <a:pt x="805" y="446"/>
                      <a:pt x="951" y="446"/>
                    </a:cubicBezTo>
                    <a:cubicBezTo>
                      <a:pt x="985" y="446"/>
                      <a:pt x="1009" y="447"/>
                      <a:pt x="1026" y="449"/>
                    </a:cubicBezTo>
                    <a:lnTo>
                      <a:pt x="10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0;p30">
                <a:extLst>
                  <a:ext uri="{FF2B5EF4-FFF2-40B4-BE49-F238E27FC236}">
                    <a16:creationId xmlns:a16="http://schemas.microsoft.com/office/drawing/2014/main" id="{6A71A0D9-0A4F-4206-695C-7165EDF17BDA}"/>
                  </a:ext>
                </a:extLst>
              </p:cNvPr>
              <p:cNvSpPr/>
              <p:nvPr/>
            </p:nvSpPr>
            <p:spPr>
              <a:xfrm>
                <a:off x="-1988492" y="3311002"/>
                <a:ext cx="31370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82" extrusionOk="0">
                    <a:moveTo>
                      <a:pt x="1051" y="1"/>
                    </a:moveTo>
                    <a:cubicBezTo>
                      <a:pt x="783" y="6"/>
                      <a:pt x="591" y="109"/>
                      <a:pt x="477" y="310"/>
                    </a:cubicBezTo>
                    <a:lnTo>
                      <a:pt x="477" y="20"/>
                    </a:lnTo>
                    <a:lnTo>
                      <a:pt x="1" y="20"/>
                    </a:lnTo>
                    <a:lnTo>
                      <a:pt x="1" y="1681"/>
                    </a:lnTo>
                    <a:lnTo>
                      <a:pt x="477" y="1681"/>
                    </a:lnTo>
                    <a:lnTo>
                      <a:pt x="477" y="863"/>
                    </a:lnTo>
                    <a:cubicBezTo>
                      <a:pt x="477" y="739"/>
                      <a:pt x="510" y="639"/>
                      <a:pt x="578" y="561"/>
                    </a:cubicBezTo>
                    <a:cubicBezTo>
                      <a:pt x="647" y="480"/>
                      <a:pt x="739" y="438"/>
                      <a:pt x="856" y="437"/>
                    </a:cubicBezTo>
                    <a:cubicBezTo>
                      <a:pt x="957" y="437"/>
                      <a:pt x="1036" y="468"/>
                      <a:pt x="1094" y="530"/>
                    </a:cubicBezTo>
                    <a:cubicBezTo>
                      <a:pt x="1154" y="589"/>
                      <a:pt x="1183" y="671"/>
                      <a:pt x="1183" y="777"/>
                    </a:cubicBezTo>
                    <a:lnTo>
                      <a:pt x="1183" y="1681"/>
                    </a:lnTo>
                    <a:lnTo>
                      <a:pt x="1659" y="1681"/>
                    </a:lnTo>
                    <a:lnTo>
                      <a:pt x="1659" y="638"/>
                    </a:lnTo>
                    <a:cubicBezTo>
                      <a:pt x="1659" y="444"/>
                      <a:pt x="1604" y="289"/>
                      <a:pt x="1492" y="175"/>
                    </a:cubicBezTo>
                    <a:cubicBezTo>
                      <a:pt x="1384" y="59"/>
                      <a:pt x="1236" y="1"/>
                      <a:pt x="1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1;p30">
                <a:extLst>
                  <a:ext uri="{FF2B5EF4-FFF2-40B4-BE49-F238E27FC236}">
                    <a16:creationId xmlns:a16="http://schemas.microsoft.com/office/drawing/2014/main" id="{2978AE61-51C2-EF23-098A-69AF289F313B}"/>
                  </a:ext>
                </a:extLst>
              </p:cNvPr>
              <p:cNvSpPr/>
              <p:nvPr/>
            </p:nvSpPr>
            <p:spPr>
              <a:xfrm>
                <a:off x="-1951850" y="3311002"/>
                <a:ext cx="29499" cy="31477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704" extrusionOk="0">
                    <a:moveTo>
                      <a:pt x="1092" y="965"/>
                    </a:moveTo>
                    <a:lnTo>
                      <a:pt x="1092" y="1113"/>
                    </a:lnTo>
                    <a:cubicBezTo>
                      <a:pt x="1077" y="1185"/>
                      <a:pt x="1034" y="1245"/>
                      <a:pt x="962" y="1293"/>
                    </a:cubicBezTo>
                    <a:cubicBezTo>
                      <a:pt x="890" y="1339"/>
                      <a:pt x="804" y="1364"/>
                      <a:pt x="706" y="1364"/>
                    </a:cubicBezTo>
                    <a:cubicBezTo>
                      <a:pt x="625" y="1364"/>
                      <a:pt x="562" y="1344"/>
                      <a:pt x="514" y="1308"/>
                    </a:cubicBezTo>
                    <a:cubicBezTo>
                      <a:pt x="469" y="1268"/>
                      <a:pt x="446" y="1217"/>
                      <a:pt x="446" y="1154"/>
                    </a:cubicBezTo>
                    <a:cubicBezTo>
                      <a:pt x="446" y="1087"/>
                      <a:pt x="468" y="1041"/>
                      <a:pt x="510" y="1011"/>
                    </a:cubicBezTo>
                    <a:cubicBezTo>
                      <a:pt x="557" y="980"/>
                      <a:pt x="625" y="965"/>
                      <a:pt x="718" y="965"/>
                    </a:cubicBezTo>
                    <a:close/>
                    <a:moveTo>
                      <a:pt x="854" y="1"/>
                    </a:moveTo>
                    <a:cubicBezTo>
                      <a:pt x="716" y="1"/>
                      <a:pt x="589" y="16"/>
                      <a:pt x="474" y="47"/>
                    </a:cubicBezTo>
                    <a:cubicBezTo>
                      <a:pt x="359" y="78"/>
                      <a:pt x="235" y="127"/>
                      <a:pt x="104" y="193"/>
                    </a:cubicBezTo>
                    <a:lnTo>
                      <a:pt x="252" y="521"/>
                    </a:lnTo>
                    <a:cubicBezTo>
                      <a:pt x="427" y="423"/>
                      <a:pt x="591" y="375"/>
                      <a:pt x="746" y="375"/>
                    </a:cubicBezTo>
                    <a:cubicBezTo>
                      <a:pt x="859" y="375"/>
                      <a:pt x="944" y="400"/>
                      <a:pt x="1002" y="449"/>
                    </a:cubicBezTo>
                    <a:cubicBezTo>
                      <a:pt x="1061" y="496"/>
                      <a:pt x="1092" y="564"/>
                      <a:pt x="1092" y="653"/>
                    </a:cubicBezTo>
                    <a:lnTo>
                      <a:pt x="1092" y="684"/>
                    </a:lnTo>
                    <a:lnTo>
                      <a:pt x="634" y="684"/>
                    </a:lnTo>
                    <a:cubicBezTo>
                      <a:pt x="433" y="685"/>
                      <a:pt x="276" y="732"/>
                      <a:pt x="166" y="819"/>
                    </a:cubicBezTo>
                    <a:cubicBezTo>
                      <a:pt x="56" y="907"/>
                      <a:pt x="1" y="1028"/>
                      <a:pt x="1" y="1185"/>
                    </a:cubicBezTo>
                    <a:cubicBezTo>
                      <a:pt x="1" y="1339"/>
                      <a:pt x="52" y="1464"/>
                      <a:pt x="155" y="1560"/>
                    </a:cubicBezTo>
                    <a:cubicBezTo>
                      <a:pt x="258" y="1656"/>
                      <a:pt x="397" y="1703"/>
                      <a:pt x="572" y="1703"/>
                    </a:cubicBezTo>
                    <a:cubicBezTo>
                      <a:pt x="688" y="1703"/>
                      <a:pt x="790" y="1684"/>
                      <a:pt x="878" y="1648"/>
                    </a:cubicBezTo>
                    <a:cubicBezTo>
                      <a:pt x="967" y="1611"/>
                      <a:pt x="1039" y="1557"/>
                      <a:pt x="1095" y="1487"/>
                    </a:cubicBezTo>
                    <a:lnTo>
                      <a:pt x="1095" y="1681"/>
                    </a:lnTo>
                    <a:lnTo>
                      <a:pt x="1560" y="1681"/>
                    </a:lnTo>
                    <a:lnTo>
                      <a:pt x="1558" y="598"/>
                    </a:lnTo>
                    <a:cubicBezTo>
                      <a:pt x="1555" y="410"/>
                      <a:pt x="1493" y="263"/>
                      <a:pt x="1370" y="159"/>
                    </a:cubicBezTo>
                    <a:cubicBezTo>
                      <a:pt x="1248" y="54"/>
                      <a:pt x="1077" y="1"/>
                      <a:pt x="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2;p30">
                <a:extLst>
                  <a:ext uri="{FF2B5EF4-FFF2-40B4-BE49-F238E27FC236}">
                    <a16:creationId xmlns:a16="http://schemas.microsoft.com/office/drawing/2014/main" id="{4A24CA39-1EA8-90A1-7F13-86BB6FFEEBDE}"/>
                  </a:ext>
                </a:extLst>
              </p:cNvPr>
              <p:cNvSpPr/>
              <p:nvPr/>
            </p:nvSpPr>
            <p:spPr>
              <a:xfrm>
                <a:off x="-1913110" y="3311002"/>
                <a:ext cx="52913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1682" extrusionOk="0">
                    <a:moveTo>
                      <a:pt x="1039" y="1"/>
                    </a:moveTo>
                    <a:cubicBezTo>
                      <a:pt x="779" y="6"/>
                      <a:pt x="591" y="108"/>
                      <a:pt x="477" y="307"/>
                    </a:cubicBezTo>
                    <a:lnTo>
                      <a:pt x="477" y="20"/>
                    </a:lnTo>
                    <a:lnTo>
                      <a:pt x="1" y="20"/>
                    </a:lnTo>
                    <a:lnTo>
                      <a:pt x="1" y="1681"/>
                    </a:lnTo>
                    <a:lnTo>
                      <a:pt x="477" y="1681"/>
                    </a:lnTo>
                    <a:lnTo>
                      <a:pt x="477" y="860"/>
                    </a:lnTo>
                    <a:cubicBezTo>
                      <a:pt x="477" y="737"/>
                      <a:pt x="509" y="635"/>
                      <a:pt x="576" y="557"/>
                    </a:cubicBezTo>
                    <a:cubicBezTo>
                      <a:pt x="643" y="480"/>
                      <a:pt x="734" y="438"/>
                      <a:pt x="847" y="437"/>
                    </a:cubicBezTo>
                    <a:cubicBezTo>
                      <a:pt x="946" y="437"/>
                      <a:pt x="1024" y="468"/>
                      <a:pt x="1079" y="530"/>
                    </a:cubicBezTo>
                    <a:cubicBezTo>
                      <a:pt x="1137" y="589"/>
                      <a:pt x="1165" y="671"/>
                      <a:pt x="1165" y="777"/>
                    </a:cubicBezTo>
                    <a:lnTo>
                      <a:pt x="1165" y="1681"/>
                    </a:lnTo>
                    <a:lnTo>
                      <a:pt x="1637" y="1681"/>
                    </a:lnTo>
                    <a:lnTo>
                      <a:pt x="1637" y="860"/>
                    </a:lnTo>
                    <a:cubicBezTo>
                      <a:pt x="1637" y="737"/>
                      <a:pt x="1671" y="635"/>
                      <a:pt x="1737" y="557"/>
                    </a:cubicBezTo>
                    <a:cubicBezTo>
                      <a:pt x="1802" y="480"/>
                      <a:pt x="1892" y="438"/>
                      <a:pt x="2005" y="437"/>
                    </a:cubicBezTo>
                    <a:cubicBezTo>
                      <a:pt x="2105" y="437"/>
                      <a:pt x="2182" y="467"/>
                      <a:pt x="2240" y="526"/>
                    </a:cubicBezTo>
                    <a:cubicBezTo>
                      <a:pt x="2298" y="586"/>
                      <a:pt x="2326" y="670"/>
                      <a:pt x="2326" y="777"/>
                    </a:cubicBezTo>
                    <a:lnTo>
                      <a:pt x="2326" y="1681"/>
                    </a:lnTo>
                    <a:lnTo>
                      <a:pt x="2799" y="1681"/>
                    </a:lnTo>
                    <a:lnTo>
                      <a:pt x="2799" y="638"/>
                    </a:lnTo>
                    <a:cubicBezTo>
                      <a:pt x="2799" y="442"/>
                      <a:pt x="2744" y="288"/>
                      <a:pt x="2635" y="175"/>
                    </a:cubicBezTo>
                    <a:cubicBezTo>
                      <a:pt x="2528" y="59"/>
                      <a:pt x="2382" y="1"/>
                      <a:pt x="2200" y="1"/>
                    </a:cubicBezTo>
                    <a:cubicBezTo>
                      <a:pt x="2058" y="3"/>
                      <a:pt x="1935" y="37"/>
                      <a:pt x="1832" y="100"/>
                    </a:cubicBezTo>
                    <a:cubicBezTo>
                      <a:pt x="1731" y="164"/>
                      <a:pt x="1654" y="258"/>
                      <a:pt x="1600" y="384"/>
                    </a:cubicBezTo>
                    <a:cubicBezTo>
                      <a:pt x="1559" y="263"/>
                      <a:pt x="1491" y="169"/>
                      <a:pt x="1394" y="104"/>
                    </a:cubicBezTo>
                    <a:cubicBezTo>
                      <a:pt x="1296" y="36"/>
                      <a:pt x="1178" y="1"/>
                      <a:pt x="10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3;p30">
                <a:extLst>
                  <a:ext uri="{FF2B5EF4-FFF2-40B4-BE49-F238E27FC236}">
                    <a16:creationId xmlns:a16="http://schemas.microsoft.com/office/drawing/2014/main" id="{0DBD7A8B-7378-7C2A-28CD-E48FCC81BF21}"/>
                  </a:ext>
                </a:extLst>
              </p:cNvPr>
              <p:cNvSpPr/>
              <p:nvPr/>
            </p:nvSpPr>
            <p:spPr>
              <a:xfrm>
                <a:off x="-1853772" y="3311076"/>
                <a:ext cx="31653" cy="3132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96" extrusionOk="0">
                    <a:moveTo>
                      <a:pt x="859" y="349"/>
                    </a:moveTo>
                    <a:cubicBezTo>
                      <a:pt x="968" y="349"/>
                      <a:pt x="1056" y="383"/>
                      <a:pt x="1121" y="449"/>
                    </a:cubicBezTo>
                    <a:cubicBezTo>
                      <a:pt x="1187" y="514"/>
                      <a:pt x="1222" y="602"/>
                      <a:pt x="1227" y="711"/>
                    </a:cubicBezTo>
                    <a:lnTo>
                      <a:pt x="470" y="711"/>
                    </a:lnTo>
                    <a:cubicBezTo>
                      <a:pt x="488" y="599"/>
                      <a:pt x="532" y="512"/>
                      <a:pt x="599" y="449"/>
                    </a:cubicBezTo>
                    <a:cubicBezTo>
                      <a:pt x="670" y="383"/>
                      <a:pt x="756" y="349"/>
                      <a:pt x="859" y="349"/>
                    </a:cubicBezTo>
                    <a:close/>
                    <a:moveTo>
                      <a:pt x="856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1" y="178"/>
                      <a:pt x="181" y="279"/>
                      <a:pt x="108" y="409"/>
                    </a:cubicBezTo>
                    <a:cubicBezTo>
                      <a:pt x="36" y="536"/>
                      <a:pt x="0" y="684"/>
                      <a:pt x="0" y="853"/>
                    </a:cubicBezTo>
                    <a:cubicBezTo>
                      <a:pt x="0" y="1020"/>
                      <a:pt x="35" y="1167"/>
                      <a:pt x="105" y="1294"/>
                    </a:cubicBezTo>
                    <a:cubicBezTo>
                      <a:pt x="177" y="1423"/>
                      <a:pt x="278" y="1520"/>
                      <a:pt x="408" y="1591"/>
                    </a:cubicBezTo>
                    <a:cubicBezTo>
                      <a:pt x="540" y="1661"/>
                      <a:pt x="693" y="1695"/>
                      <a:pt x="868" y="1695"/>
                    </a:cubicBezTo>
                    <a:cubicBezTo>
                      <a:pt x="1016" y="1695"/>
                      <a:pt x="1149" y="1671"/>
                      <a:pt x="1269" y="1622"/>
                    </a:cubicBezTo>
                    <a:cubicBezTo>
                      <a:pt x="1391" y="1571"/>
                      <a:pt x="1494" y="1497"/>
                      <a:pt x="1578" y="1402"/>
                    </a:cubicBezTo>
                    <a:lnTo>
                      <a:pt x="1328" y="1150"/>
                    </a:lnTo>
                    <a:cubicBezTo>
                      <a:pt x="1270" y="1206"/>
                      <a:pt x="1206" y="1251"/>
                      <a:pt x="1134" y="1282"/>
                    </a:cubicBezTo>
                    <a:cubicBezTo>
                      <a:pt x="1062" y="1311"/>
                      <a:pt x="986" y="1325"/>
                      <a:pt x="908" y="1325"/>
                    </a:cubicBezTo>
                    <a:cubicBezTo>
                      <a:pt x="801" y="1325"/>
                      <a:pt x="709" y="1297"/>
                      <a:pt x="633" y="1239"/>
                    </a:cubicBezTo>
                    <a:cubicBezTo>
                      <a:pt x="558" y="1179"/>
                      <a:pt x="506" y="1097"/>
                      <a:pt x="479" y="992"/>
                    </a:cubicBezTo>
                    <a:lnTo>
                      <a:pt x="1671" y="992"/>
                    </a:lnTo>
                    <a:cubicBezTo>
                      <a:pt x="1673" y="965"/>
                      <a:pt x="1674" y="927"/>
                      <a:pt x="1674" y="877"/>
                    </a:cubicBezTo>
                    <a:cubicBezTo>
                      <a:pt x="1674" y="602"/>
                      <a:pt x="1604" y="387"/>
                      <a:pt x="1463" y="232"/>
                    </a:cubicBezTo>
                    <a:cubicBezTo>
                      <a:pt x="1326" y="78"/>
                      <a:pt x="1124" y="1"/>
                      <a:pt x="8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4;p30">
                <a:extLst>
                  <a:ext uri="{FF2B5EF4-FFF2-40B4-BE49-F238E27FC236}">
                    <a16:creationId xmlns:a16="http://schemas.microsoft.com/office/drawing/2014/main" id="{B7FBC1E9-A132-0C60-8167-00113CF72231}"/>
                  </a:ext>
                </a:extLst>
              </p:cNvPr>
              <p:cNvSpPr/>
              <p:nvPr/>
            </p:nvSpPr>
            <p:spPr>
              <a:xfrm>
                <a:off x="-1819001" y="3333538"/>
                <a:ext cx="9713" cy="15258"/>
              </a:xfrm>
              <a:custGeom>
                <a:avLst/>
                <a:gdLst/>
                <a:ahLst/>
                <a:cxnLst/>
                <a:rect l="l" t="t" r="r" b="b"/>
                <a:pathLst>
                  <a:path w="514" h="826" extrusionOk="0">
                    <a:moveTo>
                      <a:pt x="282" y="1"/>
                    </a:moveTo>
                    <a:cubicBezTo>
                      <a:pt x="214" y="1"/>
                      <a:pt x="157" y="24"/>
                      <a:pt x="112" y="69"/>
                    </a:cubicBezTo>
                    <a:cubicBezTo>
                      <a:pt x="66" y="114"/>
                      <a:pt x="44" y="172"/>
                      <a:pt x="44" y="243"/>
                    </a:cubicBezTo>
                    <a:cubicBezTo>
                      <a:pt x="44" y="329"/>
                      <a:pt x="78" y="393"/>
                      <a:pt x="146" y="437"/>
                    </a:cubicBezTo>
                    <a:lnTo>
                      <a:pt x="0" y="826"/>
                    </a:lnTo>
                    <a:lnTo>
                      <a:pt x="232" y="826"/>
                    </a:lnTo>
                    <a:lnTo>
                      <a:pt x="452" y="433"/>
                    </a:lnTo>
                    <a:cubicBezTo>
                      <a:pt x="473" y="395"/>
                      <a:pt x="488" y="361"/>
                      <a:pt x="498" y="335"/>
                    </a:cubicBezTo>
                    <a:cubicBezTo>
                      <a:pt x="509" y="306"/>
                      <a:pt x="514" y="275"/>
                      <a:pt x="514" y="243"/>
                    </a:cubicBezTo>
                    <a:cubicBezTo>
                      <a:pt x="514" y="168"/>
                      <a:pt x="491" y="109"/>
                      <a:pt x="446" y="66"/>
                    </a:cubicBezTo>
                    <a:cubicBezTo>
                      <a:pt x="401" y="23"/>
                      <a:pt x="345" y="1"/>
                      <a:pt x="2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5;p30">
                <a:extLst>
                  <a:ext uri="{FF2B5EF4-FFF2-40B4-BE49-F238E27FC236}">
                    <a16:creationId xmlns:a16="http://schemas.microsoft.com/office/drawing/2014/main" id="{D12957B6-2D24-1B5E-DC89-85A7EF0AD353}"/>
                  </a:ext>
                </a:extLst>
              </p:cNvPr>
              <p:cNvSpPr/>
              <p:nvPr/>
            </p:nvSpPr>
            <p:spPr>
              <a:xfrm>
                <a:off x="-1786157" y="3311371"/>
                <a:ext cx="30784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680" extrusionOk="0">
                    <a:moveTo>
                      <a:pt x="1" y="0"/>
                    </a:moveTo>
                    <a:lnTo>
                      <a:pt x="1" y="1044"/>
                    </a:lnTo>
                    <a:cubicBezTo>
                      <a:pt x="1" y="1239"/>
                      <a:pt x="55" y="1395"/>
                      <a:pt x="162" y="1510"/>
                    </a:cubicBezTo>
                    <a:cubicBezTo>
                      <a:pt x="271" y="1623"/>
                      <a:pt x="418" y="1679"/>
                      <a:pt x="601" y="1679"/>
                    </a:cubicBezTo>
                    <a:cubicBezTo>
                      <a:pt x="858" y="1679"/>
                      <a:pt x="1043" y="1576"/>
                      <a:pt x="1156" y="1368"/>
                    </a:cubicBezTo>
                    <a:lnTo>
                      <a:pt x="1156" y="1661"/>
                    </a:lnTo>
                    <a:lnTo>
                      <a:pt x="1629" y="1661"/>
                    </a:lnTo>
                    <a:lnTo>
                      <a:pt x="1629" y="0"/>
                    </a:lnTo>
                    <a:lnTo>
                      <a:pt x="1156" y="0"/>
                    </a:lnTo>
                    <a:lnTo>
                      <a:pt x="1156" y="821"/>
                    </a:lnTo>
                    <a:cubicBezTo>
                      <a:pt x="1156" y="945"/>
                      <a:pt x="1123" y="1046"/>
                      <a:pt x="1057" y="1124"/>
                    </a:cubicBezTo>
                    <a:cubicBezTo>
                      <a:pt x="992" y="1202"/>
                      <a:pt x="902" y="1242"/>
                      <a:pt x="788" y="1244"/>
                    </a:cubicBezTo>
                    <a:cubicBezTo>
                      <a:pt x="692" y="1244"/>
                      <a:pt x="616" y="1215"/>
                      <a:pt x="561" y="1154"/>
                    </a:cubicBezTo>
                    <a:cubicBezTo>
                      <a:pt x="505" y="1095"/>
                      <a:pt x="477" y="1013"/>
                      <a:pt x="477" y="907"/>
                    </a:cubicBez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6;p30">
                <a:extLst>
                  <a:ext uri="{FF2B5EF4-FFF2-40B4-BE49-F238E27FC236}">
                    <a16:creationId xmlns:a16="http://schemas.microsoft.com/office/drawing/2014/main" id="{7661BD81-139E-C3DB-1B8A-D158DFE0516C}"/>
                  </a:ext>
                </a:extLst>
              </p:cNvPr>
              <p:cNvSpPr/>
              <p:nvPr/>
            </p:nvSpPr>
            <p:spPr>
              <a:xfrm>
                <a:off x="-1749968" y="3310965"/>
                <a:ext cx="26400" cy="3144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702" extrusionOk="0">
                    <a:moveTo>
                      <a:pt x="737" y="0"/>
                    </a:moveTo>
                    <a:cubicBezTo>
                      <a:pt x="546" y="0"/>
                      <a:pt x="391" y="45"/>
                      <a:pt x="267" y="137"/>
                    </a:cubicBezTo>
                    <a:cubicBezTo>
                      <a:pt x="143" y="227"/>
                      <a:pt x="82" y="354"/>
                      <a:pt x="82" y="519"/>
                    </a:cubicBezTo>
                    <a:cubicBezTo>
                      <a:pt x="82" y="626"/>
                      <a:pt x="109" y="713"/>
                      <a:pt x="161" y="781"/>
                    </a:cubicBezTo>
                    <a:cubicBezTo>
                      <a:pt x="216" y="847"/>
                      <a:pt x="279" y="897"/>
                      <a:pt x="353" y="929"/>
                    </a:cubicBezTo>
                    <a:cubicBezTo>
                      <a:pt x="429" y="963"/>
                      <a:pt x="524" y="996"/>
                      <a:pt x="638" y="1028"/>
                    </a:cubicBezTo>
                    <a:cubicBezTo>
                      <a:pt x="744" y="1059"/>
                      <a:pt x="822" y="1089"/>
                      <a:pt x="869" y="1115"/>
                    </a:cubicBezTo>
                    <a:cubicBezTo>
                      <a:pt x="918" y="1142"/>
                      <a:pt x="943" y="1179"/>
                      <a:pt x="943" y="1227"/>
                    </a:cubicBezTo>
                    <a:cubicBezTo>
                      <a:pt x="943" y="1269"/>
                      <a:pt x="923" y="1303"/>
                      <a:pt x="885" y="1326"/>
                    </a:cubicBezTo>
                    <a:cubicBezTo>
                      <a:pt x="847" y="1346"/>
                      <a:pt x="797" y="1357"/>
                      <a:pt x="733" y="1357"/>
                    </a:cubicBezTo>
                    <a:cubicBezTo>
                      <a:pt x="640" y="1357"/>
                      <a:pt x="541" y="1339"/>
                      <a:pt x="437" y="1304"/>
                    </a:cubicBezTo>
                    <a:cubicBezTo>
                      <a:pt x="334" y="1266"/>
                      <a:pt x="240" y="1215"/>
                      <a:pt x="155" y="1149"/>
                    </a:cubicBezTo>
                    <a:lnTo>
                      <a:pt x="1" y="1470"/>
                    </a:lnTo>
                    <a:cubicBezTo>
                      <a:pt x="93" y="1544"/>
                      <a:pt x="203" y="1602"/>
                      <a:pt x="329" y="1644"/>
                    </a:cubicBezTo>
                    <a:cubicBezTo>
                      <a:pt x="454" y="1682"/>
                      <a:pt x="585" y="1701"/>
                      <a:pt x="721" y="1701"/>
                    </a:cubicBezTo>
                    <a:cubicBezTo>
                      <a:pt x="918" y="1701"/>
                      <a:pt x="1080" y="1656"/>
                      <a:pt x="1205" y="1566"/>
                    </a:cubicBezTo>
                    <a:cubicBezTo>
                      <a:pt x="1334" y="1474"/>
                      <a:pt x="1397" y="1345"/>
                      <a:pt x="1397" y="1180"/>
                    </a:cubicBezTo>
                    <a:cubicBezTo>
                      <a:pt x="1397" y="1071"/>
                      <a:pt x="1370" y="983"/>
                      <a:pt x="1313" y="918"/>
                    </a:cubicBezTo>
                    <a:cubicBezTo>
                      <a:pt x="1258" y="850"/>
                      <a:pt x="1192" y="799"/>
                      <a:pt x="1116" y="766"/>
                    </a:cubicBezTo>
                    <a:cubicBezTo>
                      <a:pt x="1040" y="731"/>
                      <a:pt x="943" y="696"/>
                      <a:pt x="825" y="662"/>
                    </a:cubicBezTo>
                    <a:cubicBezTo>
                      <a:pt x="719" y="631"/>
                      <a:pt x="641" y="603"/>
                      <a:pt x="594" y="578"/>
                    </a:cubicBezTo>
                    <a:cubicBezTo>
                      <a:pt x="546" y="554"/>
                      <a:pt x="523" y="518"/>
                      <a:pt x="523" y="473"/>
                    </a:cubicBezTo>
                    <a:cubicBezTo>
                      <a:pt x="523" y="431"/>
                      <a:pt x="541" y="400"/>
                      <a:pt x="576" y="380"/>
                    </a:cubicBezTo>
                    <a:cubicBezTo>
                      <a:pt x="611" y="359"/>
                      <a:pt x="657" y="349"/>
                      <a:pt x="715" y="349"/>
                    </a:cubicBezTo>
                    <a:cubicBezTo>
                      <a:pt x="784" y="349"/>
                      <a:pt x="864" y="363"/>
                      <a:pt x="953" y="393"/>
                    </a:cubicBezTo>
                    <a:cubicBezTo>
                      <a:pt x="1040" y="420"/>
                      <a:pt x="1130" y="458"/>
                      <a:pt x="1221" y="510"/>
                    </a:cubicBezTo>
                    <a:lnTo>
                      <a:pt x="1385" y="186"/>
                    </a:lnTo>
                    <a:cubicBezTo>
                      <a:pt x="1293" y="126"/>
                      <a:pt x="1190" y="80"/>
                      <a:pt x="1076" y="49"/>
                    </a:cubicBezTo>
                    <a:cubicBezTo>
                      <a:pt x="963" y="17"/>
                      <a:pt x="850" y="0"/>
                      <a:pt x="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7;p30">
                <a:extLst>
                  <a:ext uri="{FF2B5EF4-FFF2-40B4-BE49-F238E27FC236}">
                    <a16:creationId xmlns:a16="http://schemas.microsoft.com/office/drawing/2014/main" id="{7725C103-C2E3-1883-1468-860466DA6A28}"/>
                  </a:ext>
                </a:extLst>
              </p:cNvPr>
              <p:cNvSpPr/>
              <p:nvPr/>
            </p:nvSpPr>
            <p:spPr>
              <a:xfrm>
                <a:off x="-1720242" y="3311076"/>
                <a:ext cx="31653" cy="3132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96" extrusionOk="0">
                    <a:moveTo>
                      <a:pt x="858" y="349"/>
                    </a:moveTo>
                    <a:cubicBezTo>
                      <a:pt x="968" y="349"/>
                      <a:pt x="1055" y="383"/>
                      <a:pt x="1121" y="449"/>
                    </a:cubicBezTo>
                    <a:cubicBezTo>
                      <a:pt x="1187" y="514"/>
                      <a:pt x="1223" y="602"/>
                      <a:pt x="1226" y="711"/>
                    </a:cubicBezTo>
                    <a:lnTo>
                      <a:pt x="470" y="711"/>
                    </a:lnTo>
                    <a:cubicBezTo>
                      <a:pt x="488" y="599"/>
                      <a:pt x="532" y="512"/>
                      <a:pt x="600" y="449"/>
                    </a:cubicBezTo>
                    <a:cubicBezTo>
                      <a:pt x="669" y="383"/>
                      <a:pt x="755" y="349"/>
                      <a:pt x="858" y="349"/>
                    </a:cubicBezTo>
                    <a:close/>
                    <a:moveTo>
                      <a:pt x="856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1" y="178"/>
                      <a:pt x="180" y="279"/>
                      <a:pt x="108" y="409"/>
                    </a:cubicBezTo>
                    <a:cubicBezTo>
                      <a:pt x="36" y="536"/>
                      <a:pt x="0" y="684"/>
                      <a:pt x="0" y="853"/>
                    </a:cubicBezTo>
                    <a:cubicBezTo>
                      <a:pt x="0" y="1020"/>
                      <a:pt x="35" y="1167"/>
                      <a:pt x="106" y="1294"/>
                    </a:cubicBezTo>
                    <a:cubicBezTo>
                      <a:pt x="178" y="1423"/>
                      <a:pt x="278" y="1520"/>
                      <a:pt x="408" y="1591"/>
                    </a:cubicBezTo>
                    <a:cubicBezTo>
                      <a:pt x="539" y="1661"/>
                      <a:pt x="692" y="1695"/>
                      <a:pt x="867" y="1695"/>
                    </a:cubicBezTo>
                    <a:cubicBezTo>
                      <a:pt x="1017" y="1695"/>
                      <a:pt x="1150" y="1671"/>
                      <a:pt x="1269" y="1622"/>
                    </a:cubicBezTo>
                    <a:cubicBezTo>
                      <a:pt x="1391" y="1571"/>
                      <a:pt x="1494" y="1497"/>
                      <a:pt x="1578" y="1402"/>
                    </a:cubicBezTo>
                    <a:lnTo>
                      <a:pt x="1328" y="1150"/>
                    </a:lnTo>
                    <a:cubicBezTo>
                      <a:pt x="1270" y="1206"/>
                      <a:pt x="1206" y="1251"/>
                      <a:pt x="1134" y="1282"/>
                    </a:cubicBezTo>
                    <a:cubicBezTo>
                      <a:pt x="1062" y="1311"/>
                      <a:pt x="986" y="1325"/>
                      <a:pt x="909" y="1325"/>
                    </a:cubicBezTo>
                    <a:cubicBezTo>
                      <a:pt x="800" y="1325"/>
                      <a:pt x="709" y="1297"/>
                      <a:pt x="633" y="1239"/>
                    </a:cubicBezTo>
                    <a:cubicBezTo>
                      <a:pt x="557" y="1179"/>
                      <a:pt x="506" y="1097"/>
                      <a:pt x="479" y="992"/>
                    </a:cubicBezTo>
                    <a:lnTo>
                      <a:pt x="1670" y="992"/>
                    </a:lnTo>
                    <a:cubicBezTo>
                      <a:pt x="1673" y="965"/>
                      <a:pt x="1674" y="927"/>
                      <a:pt x="1674" y="877"/>
                    </a:cubicBezTo>
                    <a:cubicBezTo>
                      <a:pt x="1674" y="602"/>
                      <a:pt x="1603" y="387"/>
                      <a:pt x="1464" y="232"/>
                    </a:cubicBezTo>
                    <a:cubicBezTo>
                      <a:pt x="1325" y="78"/>
                      <a:pt x="1123" y="1"/>
                      <a:pt x="8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8;p30">
                <a:extLst>
                  <a:ext uri="{FF2B5EF4-FFF2-40B4-BE49-F238E27FC236}">
                    <a16:creationId xmlns:a16="http://schemas.microsoft.com/office/drawing/2014/main" id="{C8819743-DC4E-7AEF-9F84-96468CF5C1E2}"/>
                  </a:ext>
                </a:extLst>
              </p:cNvPr>
              <p:cNvSpPr/>
              <p:nvPr/>
            </p:nvSpPr>
            <p:spPr>
              <a:xfrm>
                <a:off x="-1680289" y="3311002"/>
                <a:ext cx="19389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82" extrusionOk="0">
                    <a:moveTo>
                      <a:pt x="1026" y="1"/>
                    </a:moveTo>
                    <a:cubicBezTo>
                      <a:pt x="902" y="3"/>
                      <a:pt x="794" y="32"/>
                      <a:pt x="702" y="85"/>
                    </a:cubicBezTo>
                    <a:cubicBezTo>
                      <a:pt x="609" y="139"/>
                      <a:pt x="534" y="217"/>
                      <a:pt x="476" y="320"/>
                    </a:cubicBezTo>
                    <a:lnTo>
                      <a:pt x="476" y="20"/>
                    </a:lnTo>
                    <a:lnTo>
                      <a:pt x="0" y="20"/>
                    </a:lnTo>
                    <a:lnTo>
                      <a:pt x="0" y="1681"/>
                    </a:lnTo>
                    <a:lnTo>
                      <a:pt x="476" y="1681"/>
                    </a:lnTo>
                    <a:lnTo>
                      <a:pt x="476" y="881"/>
                    </a:lnTo>
                    <a:cubicBezTo>
                      <a:pt x="476" y="750"/>
                      <a:pt x="519" y="644"/>
                      <a:pt x="602" y="567"/>
                    </a:cubicBezTo>
                    <a:cubicBezTo>
                      <a:pt x="689" y="486"/>
                      <a:pt x="806" y="446"/>
                      <a:pt x="951" y="446"/>
                    </a:cubicBezTo>
                    <a:cubicBezTo>
                      <a:pt x="985" y="446"/>
                      <a:pt x="1009" y="447"/>
                      <a:pt x="1026" y="449"/>
                    </a:cubicBezTo>
                    <a:lnTo>
                      <a:pt x="10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9;p30">
                <a:extLst>
                  <a:ext uri="{FF2B5EF4-FFF2-40B4-BE49-F238E27FC236}">
                    <a16:creationId xmlns:a16="http://schemas.microsoft.com/office/drawing/2014/main" id="{DA061761-367C-9432-F7CF-09108742F013}"/>
                  </a:ext>
                </a:extLst>
              </p:cNvPr>
              <p:cNvSpPr/>
              <p:nvPr/>
            </p:nvSpPr>
            <p:spPr>
              <a:xfrm>
                <a:off x="-1653553" y="3311002"/>
                <a:ext cx="31351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1682" extrusionOk="0">
                    <a:moveTo>
                      <a:pt x="1051" y="1"/>
                    </a:moveTo>
                    <a:cubicBezTo>
                      <a:pt x="783" y="6"/>
                      <a:pt x="591" y="109"/>
                      <a:pt x="476" y="310"/>
                    </a:cubicBezTo>
                    <a:lnTo>
                      <a:pt x="476" y="20"/>
                    </a:lnTo>
                    <a:lnTo>
                      <a:pt x="1" y="20"/>
                    </a:lnTo>
                    <a:lnTo>
                      <a:pt x="1" y="1681"/>
                    </a:lnTo>
                    <a:lnTo>
                      <a:pt x="476" y="1681"/>
                    </a:lnTo>
                    <a:lnTo>
                      <a:pt x="476" y="863"/>
                    </a:lnTo>
                    <a:cubicBezTo>
                      <a:pt x="476" y="739"/>
                      <a:pt x="510" y="639"/>
                      <a:pt x="577" y="561"/>
                    </a:cubicBezTo>
                    <a:cubicBezTo>
                      <a:pt x="645" y="480"/>
                      <a:pt x="738" y="438"/>
                      <a:pt x="855" y="437"/>
                    </a:cubicBezTo>
                    <a:cubicBezTo>
                      <a:pt x="957" y="437"/>
                      <a:pt x="1035" y="468"/>
                      <a:pt x="1093" y="530"/>
                    </a:cubicBezTo>
                    <a:cubicBezTo>
                      <a:pt x="1154" y="589"/>
                      <a:pt x="1183" y="671"/>
                      <a:pt x="1183" y="777"/>
                    </a:cubicBezTo>
                    <a:lnTo>
                      <a:pt x="1183" y="1681"/>
                    </a:lnTo>
                    <a:lnTo>
                      <a:pt x="1658" y="1681"/>
                    </a:lnTo>
                    <a:lnTo>
                      <a:pt x="1658" y="638"/>
                    </a:lnTo>
                    <a:cubicBezTo>
                      <a:pt x="1658" y="444"/>
                      <a:pt x="1603" y="289"/>
                      <a:pt x="1492" y="175"/>
                    </a:cubicBezTo>
                    <a:cubicBezTo>
                      <a:pt x="1383" y="59"/>
                      <a:pt x="1236" y="1"/>
                      <a:pt x="1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0;p30">
                <a:extLst>
                  <a:ext uri="{FF2B5EF4-FFF2-40B4-BE49-F238E27FC236}">
                    <a16:creationId xmlns:a16="http://schemas.microsoft.com/office/drawing/2014/main" id="{6CFDE0B3-8161-7DFB-A9DB-E7B3FCBA2FB6}"/>
                  </a:ext>
                </a:extLst>
              </p:cNvPr>
              <p:cNvSpPr/>
              <p:nvPr/>
            </p:nvSpPr>
            <p:spPr>
              <a:xfrm>
                <a:off x="-1616911" y="3311002"/>
                <a:ext cx="29499" cy="31477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704" extrusionOk="0">
                    <a:moveTo>
                      <a:pt x="1091" y="965"/>
                    </a:moveTo>
                    <a:lnTo>
                      <a:pt x="1091" y="1113"/>
                    </a:lnTo>
                    <a:cubicBezTo>
                      <a:pt x="1077" y="1185"/>
                      <a:pt x="1033" y="1245"/>
                      <a:pt x="961" y="1293"/>
                    </a:cubicBezTo>
                    <a:cubicBezTo>
                      <a:pt x="889" y="1339"/>
                      <a:pt x="804" y="1364"/>
                      <a:pt x="705" y="1364"/>
                    </a:cubicBezTo>
                    <a:cubicBezTo>
                      <a:pt x="625" y="1364"/>
                      <a:pt x="561" y="1344"/>
                      <a:pt x="513" y="1308"/>
                    </a:cubicBezTo>
                    <a:cubicBezTo>
                      <a:pt x="468" y="1268"/>
                      <a:pt x="445" y="1217"/>
                      <a:pt x="445" y="1154"/>
                    </a:cubicBezTo>
                    <a:cubicBezTo>
                      <a:pt x="445" y="1087"/>
                      <a:pt x="467" y="1041"/>
                      <a:pt x="510" y="1011"/>
                    </a:cubicBezTo>
                    <a:cubicBezTo>
                      <a:pt x="556" y="980"/>
                      <a:pt x="625" y="965"/>
                      <a:pt x="718" y="965"/>
                    </a:cubicBezTo>
                    <a:close/>
                    <a:moveTo>
                      <a:pt x="853" y="1"/>
                    </a:moveTo>
                    <a:cubicBezTo>
                      <a:pt x="715" y="1"/>
                      <a:pt x="589" y="16"/>
                      <a:pt x="473" y="47"/>
                    </a:cubicBezTo>
                    <a:cubicBezTo>
                      <a:pt x="357" y="78"/>
                      <a:pt x="234" y="127"/>
                      <a:pt x="103" y="193"/>
                    </a:cubicBezTo>
                    <a:lnTo>
                      <a:pt x="251" y="521"/>
                    </a:lnTo>
                    <a:cubicBezTo>
                      <a:pt x="426" y="423"/>
                      <a:pt x="590" y="375"/>
                      <a:pt x="745" y="375"/>
                    </a:cubicBezTo>
                    <a:cubicBezTo>
                      <a:pt x="858" y="375"/>
                      <a:pt x="944" y="400"/>
                      <a:pt x="1001" y="449"/>
                    </a:cubicBezTo>
                    <a:cubicBezTo>
                      <a:pt x="1061" y="496"/>
                      <a:pt x="1091" y="564"/>
                      <a:pt x="1091" y="653"/>
                    </a:cubicBezTo>
                    <a:lnTo>
                      <a:pt x="1091" y="684"/>
                    </a:lnTo>
                    <a:lnTo>
                      <a:pt x="634" y="684"/>
                    </a:lnTo>
                    <a:cubicBezTo>
                      <a:pt x="432" y="685"/>
                      <a:pt x="275" y="732"/>
                      <a:pt x="164" y="819"/>
                    </a:cubicBezTo>
                    <a:cubicBezTo>
                      <a:pt x="55" y="907"/>
                      <a:pt x="1" y="1028"/>
                      <a:pt x="1" y="1185"/>
                    </a:cubicBezTo>
                    <a:cubicBezTo>
                      <a:pt x="1" y="1339"/>
                      <a:pt x="52" y="1464"/>
                      <a:pt x="155" y="1560"/>
                    </a:cubicBezTo>
                    <a:cubicBezTo>
                      <a:pt x="258" y="1656"/>
                      <a:pt x="397" y="1703"/>
                      <a:pt x="572" y="1703"/>
                    </a:cubicBezTo>
                    <a:cubicBezTo>
                      <a:pt x="687" y="1703"/>
                      <a:pt x="790" y="1684"/>
                      <a:pt x="877" y="1648"/>
                    </a:cubicBezTo>
                    <a:cubicBezTo>
                      <a:pt x="966" y="1611"/>
                      <a:pt x="1038" y="1557"/>
                      <a:pt x="1093" y="1487"/>
                    </a:cubicBezTo>
                    <a:lnTo>
                      <a:pt x="1093" y="1681"/>
                    </a:lnTo>
                    <a:lnTo>
                      <a:pt x="1560" y="1681"/>
                    </a:lnTo>
                    <a:lnTo>
                      <a:pt x="1557" y="598"/>
                    </a:lnTo>
                    <a:cubicBezTo>
                      <a:pt x="1555" y="410"/>
                      <a:pt x="1492" y="263"/>
                      <a:pt x="1369" y="159"/>
                    </a:cubicBezTo>
                    <a:cubicBezTo>
                      <a:pt x="1248" y="54"/>
                      <a:pt x="1075" y="1"/>
                      <a:pt x="8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1;p30">
                <a:extLst>
                  <a:ext uri="{FF2B5EF4-FFF2-40B4-BE49-F238E27FC236}">
                    <a16:creationId xmlns:a16="http://schemas.microsoft.com/office/drawing/2014/main" id="{27861B6E-0C87-962F-B45A-E64AA694ACE3}"/>
                  </a:ext>
                </a:extLst>
              </p:cNvPr>
              <p:cNvSpPr/>
              <p:nvPr/>
            </p:nvSpPr>
            <p:spPr>
              <a:xfrm>
                <a:off x="-1578171" y="3311002"/>
                <a:ext cx="5289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682" extrusionOk="0">
                    <a:moveTo>
                      <a:pt x="1038" y="1"/>
                    </a:moveTo>
                    <a:cubicBezTo>
                      <a:pt x="778" y="6"/>
                      <a:pt x="591" y="108"/>
                      <a:pt x="476" y="307"/>
                    </a:cubicBezTo>
                    <a:lnTo>
                      <a:pt x="476" y="20"/>
                    </a:lnTo>
                    <a:lnTo>
                      <a:pt x="1" y="20"/>
                    </a:lnTo>
                    <a:lnTo>
                      <a:pt x="1" y="1681"/>
                    </a:lnTo>
                    <a:lnTo>
                      <a:pt x="476" y="1681"/>
                    </a:lnTo>
                    <a:lnTo>
                      <a:pt x="476" y="860"/>
                    </a:lnTo>
                    <a:cubicBezTo>
                      <a:pt x="476" y="737"/>
                      <a:pt x="509" y="635"/>
                      <a:pt x="575" y="557"/>
                    </a:cubicBezTo>
                    <a:cubicBezTo>
                      <a:pt x="643" y="480"/>
                      <a:pt x="733" y="438"/>
                      <a:pt x="846" y="437"/>
                    </a:cubicBezTo>
                    <a:cubicBezTo>
                      <a:pt x="945" y="437"/>
                      <a:pt x="1022" y="468"/>
                      <a:pt x="1078" y="530"/>
                    </a:cubicBezTo>
                    <a:cubicBezTo>
                      <a:pt x="1136" y="589"/>
                      <a:pt x="1164" y="671"/>
                      <a:pt x="1164" y="777"/>
                    </a:cubicBezTo>
                    <a:lnTo>
                      <a:pt x="1164" y="1681"/>
                    </a:lnTo>
                    <a:lnTo>
                      <a:pt x="1638" y="1681"/>
                    </a:lnTo>
                    <a:lnTo>
                      <a:pt x="1638" y="860"/>
                    </a:lnTo>
                    <a:cubicBezTo>
                      <a:pt x="1638" y="737"/>
                      <a:pt x="1670" y="635"/>
                      <a:pt x="1735" y="557"/>
                    </a:cubicBezTo>
                    <a:cubicBezTo>
                      <a:pt x="1802" y="480"/>
                      <a:pt x="1891" y="438"/>
                      <a:pt x="2004" y="437"/>
                    </a:cubicBezTo>
                    <a:cubicBezTo>
                      <a:pt x="2103" y="437"/>
                      <a:pt x="2182" y="467"/>
                      <a:pt x="2240" y="526"/>
                    </a:cubicBezTo>
                    <a:cubicBezTo>
                      <a:pt x="2296" y="586"/>
                      <a:pt x="2326" y="670"/>
                      <a:pt x="2326" y="777"/>
                    </a:cubicBezTo>
                    <a:lnTo>
                      <a:pt x="2326" y="1681"/>
                    </a:lnTo>
                    <a:lnTo>
                      <a:pt x="2798" y="1681"/>
                    </a:lnTo>
                    <a:lnTo>
                      <a:pt x="2798" y="638"/>
                    </a:lnTo>
                    <a:cubicBezTo>
                      <a:pt x="2798" y="442"/>
                      <a:pt x="2744" y="288"/>
                      <a:pt x="2635" y="175"/>
                    </a:cubicBezTo>
                    <a:cubicBezTo>
                      <a:pt x="2528" y="59"/>
                      <a:pt x="2383" y="1"/>
                      <a:pt x="2199" y="1"/>
                    </a:cubicBezTo>
                    <a:cubicBezTo>
                      <a:pt x="2057" y="3"/>
                      <a:pt x="1935" y="37"/>
                      <a:pt x="1832" y="100"/>
                    </a:cubicBezTo>
                    <a:cubicBezTo>
                      <a:pt x="1730" y="164"/>
                      <a:pt x="1653" y="258"/>
                      <a:pt x="1600" y="384"/>
                    </a:cubicBezTo>
                    <a:cubicBezTo>
                      <a:pt x="1559" y="263"/>
                      <a:pt x="1490" y="169"/>
                      <a:pt x="1393" y="104"/>
                    </a:cubicBezTo>
                    <a:cubicBezTo>
                      <a:pt x="1297" y="36"/>
                      <a:pt x="1178" y="1"/>
                      <a:pt x="10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2;p30">
                <a:extLst>
                  <a:ext uri="{FF2B5EF4-FFF2-40B4-BE49-F238E27FC236}">
                    <a16:creationId xmlns:a16="http://schemas.microsoft.com/office/drawing/2014/main" id="{0A9BF4D5-F5F4-CBCB-2AEC-AF169F65B668}"/>
                  </a:ext>
                </a:extLst>
              </p:cNvPr>
              <p:cNvSpPr/>
              <p:nvPr/>
            </p:nvSpPr>
            <p:spPr>
              <a:xfrm>
                <a:off x="-1518852" y="3311076"/>
                <a:ext cx="31653" cy="3132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96" extrusionOk="0">
                    <a:moveTo>
                      <a:pt x="858" y="349"/>
                    </a:moveTo>
                    <a:cubicBezTo>
                      <a:pt x="968" y="349"/>
                      <a:pt x="1055" y="383"/>
                      <a:pt x="1121" y="449"/>
                    </a:cubicBezTo>
                    <a:cubicBezTo>
                      <a:pt x="1188" y="514"/>
                      <a:pt x="1223" y="602"/>
                      <a:pt x="1226" y="711"/>
                    </a:cubicBezTo>
                    <a:lnTo>
                      <a:pt x="470" y="711"/>
                    </a:lnTo>
                    <a:cubicBezTo>
                      <a:pt x="488" y="599"/>
                      <a:pt x="532" y="512"/>
                      <a:pt x="600" y="449"/>
                    </a:cubicBezTo>
                    <a:cubicBezTo>
                      <a:pt x="669" y="383"/>
                      <a:pt x="756" y="349"/>
                      <a:pt x="858" y="349"/>
                    </a:cubicBezTo>
                    <a:close/>
                    <a:moveTo>
                      <a:pt x="856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2" y="178"/>
                      <a:pt x="180" y="279"/>
                      <a:pt x="108" y="409"/>
                    </a:cubicBezTo>
                    <a:cubicBezTo>
                      <a:pt x="36" y="536"/>
                      <a:pt x="0" y="684"/>
                      <a:pt x="0" y="853"/>
                    </a:cubicBezTo>
                    <a:cubicBezTo>
                      <a:pt x="0" y="1020"/>
                      <a:pt x="35" y="1167"/>
                      <a:pt x="106" y="1294"/>
                    </a:cubicBezTo>
                    <a:cubicBezTo>
                      <a:pt x="178" y="1423"/>
                      <a:pt x="278" y="1520"/>
                      <a:pt x="408" y="1591"/>
                    </a:cubicBezTo>
                    <a:cubicBezTo>
                      <a:pt x="539" y="1661"/>
                      <a:pt x="694" y="1695"/>
                      <a:pt x="869" y="1695"/>
                    </a:cubicBezTo>
                    <a:cubicBezTo>
                      <a:pt x="1017" y="1695"/>
                      <a:pt x="1151" y="1671"/>
                      <a:pt x="1270" y="1622"/>
                    </a:cubicBezTo>
                    <a:cubicBezTo>
                      <a:pt x="1391" y="1571"/>
                      <a:pt x="1494" y="1497"/>
                      <a:pt x="1579" y="1402"/>
                    </a:cubicBezTo>
                    <a:lnTo>
                      <a:pt x="1328" y="1150"/>
                    </a:lnTo>
                    <a:cubicBezTo>
                      <a:pt x="1270" y="1206"/>
                      <a:pt x="1206" y="1251"/>
                      <a:pt x="1134" y="1282"/>
                    </a:cubicBezTo>
                    <a:cubicBezTo>
                      <a:pt x="1062" y="1311"/>
                      <a:pt x="987" y="1325"/>
                      <a:pt x="909" y="1325"/>
                    </a:cubicBezTo>
                    <a:cubicBezTo>
                      <a:pt x="802" y="1325"/>
                      <a:pt x="709" y="1297"/>
                      <a:pt x="633" y="1239"/>
                    </a:cubicBezTo>
                    <a:cubicBezTo>
                      <a:pt x="557" y="1179"/>
                      <a:pt x="506" y="1097"/>
                      <a:pt x="479" y="992"/>
                    </a:cubicBezTo>
                    <a:lnTo>
                      <a:pt x="1672" y="992"/>
                    </a:lnTo>
                    <a:cubicBezTo>
                      <a:pt x="1673" y="965"/>
                      <a:pt x="1674" y="927"/>
                      <a:pt x="1674" y="877"/>
                    </a:cubicBezTo>
                    <a:cubicBezTo>
                      <a:pt x="1674" y="602"/>
                      <a:pt x="1605" y="387"/>
                      <a:pt x="1465" y="232"/>
                    </a:cubicBezTo>
                    <a:cubicBezTo>
                      <a:pt x="1327" y="78"/>
                      <a:pt x="1124" y="1"/>
                      <a:pt x="8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3;p30">
                <a:extLst>
                  <a:ext uri="{FF2B5EF4-FFF2-40B4-BE49-F238E27FC236}">
                    <a16:creationId xmlns:a16="http://schemas.microsoft.com/office/drawing/2014/main" id="{386AC1F0-28BE-C365-1DA4-103A083F3D3D}"/>
                  </a:ext>
                </a:extLst>
              </p:cNvPr>
              <p:cNvSpPr/>
              <p:nvPr/>
            </p:nvSpPr>
            <p:spPr>
              <a:xfrm>
                <a:off x="-1464389" y="3310097"/>
                <a:ext cx="26967" cy="32789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775" extrusionOk="0">
                    <a:moveTo>
                      <a:pt x="1150" y="881"/>
                    </a:moveTo>
                    <a:lnTo>
                      <a:pt x="1150" y="943"/>
                    </a:lnTo>
                    <a:cubicBezTo>
                      <a:pt x="1150" y="1124"/>
                      <a:pt x="1102" y="1270"/>
                      <a:pt x="1009" y="1379"/>
                    </a:cubicBezTo>
                    <a:cubicBezTo>
                      <a:pt x="917" y="1487"/>
                      <a:pt x="793" y="1543"/>
                      <a:pt x="640" y="1543"/>
                    </a:cubicBezTo>
                    <a:cubicBezTo>
                      <a:pt x="528" y="1543"/>
                      <a:pt x="439" y="1513"/>
                      <a:pt x="374" y="1456"/>
                    </a:cubicBezTo>
                    <a:cubicBezTo>
                      <a:pt x="309" y="1397"/>
                      <a:pt x="277" y="1319"/>
                      <a:pt x="277" y="1221"/>
                    </a:cubicBezTo>
                    <a:cubicBezTo>
                      <a:pt x="277" y="1097"/>
                      <a:pt x="321" y="1010"/>
                      <a:pt x="407" y="958"/>
                    </a:cubicBezTo>
                    <a:cubicBezTo>
                      <a:pt x="493" y="907"/>
                      <a:pt x="649" y="881"/>
                      <a:pt x="873" y="881"/>
                    </a:cubicBezTo>
                    <a:close/>
                    <a:moveTo>
                      <a:pt x="698" y="1"/>
                    </a:moveTo>
                    <a:cubicBezTo>
                      <a:pt x="608" y="1"/>
                      <a:pt x="515" y="11"/>
                      <a:pt x="419" y="31"/>
                    </a:cubicBezTo>
                    <a:cubicBezTo>
                      <a:pt x="324" y="50"/>
                      <a:pt x="226" y="79"/>
                      <a:pt x="124" y="118"/>
                    </a:cubicBezTo>
                    <a:lnTo>
                      <a:pt x="124" y="374"/>
                    </a:lnTo>
                    <a:cubicBezTo>
                      <a:pt x="208" y="329"/>
                      <a:pt x="297" y="294"/>
                      <a:pt x="388" y="271"/>
                    </a:cubicBezTo>
                    <a:cubicBezTo>
                      <a:pt x="479" y="248"/>
                      <a:pt x="573" y="236"/>
                      <a:pt x="670" y="236"/>
                    </a:cubicBezTo>
                    <a:cubicBezTo>
                      <a:pt x="822" y="236"/>
                      <a:pt x="939" y="271"/>
                      <a:pt x="1022" y="342"/>
                    </a:cubicBezTo>
                    <a:cubicBezTo>
                      <a:pt x="1107" y="411"/>
                      <a:pt x="1150" y="509"/>
                      <a:pt x="1150" y="637"/>
                    </a:cubicBezTo>
                    <a:lnTo>
                      <a:pt x="1150" y="664"/>
                    </a:lnTo>
                    <a:lnTo>
                      <a:pt x="760" y="664"/>
                    </a:lnTo>
                    <a:cubicBezTo>
                      <a:pt x="508" y="664"/>
                      <a:pt x="318" y="713"/>
                      <a:pt x="190" y="809"/>
                    </a:cubicBezTo>
                    <a:cubicBezTo>
                      <a:pt x="64" y="906"/>
                      <a:pt x="1" y="1048"/>
                      <a:pt x="1" y="1239"/>
                    </a:cubicBezTo>
                    <a:cubicBezTo>
                      <a:pt x="1" y="1402"/>
                      <a:pt x="51" y="1532"/>
                      <a:pt x="152" y="1629"/>
                    </a:cubicBezTo>
                    <a:cubicBezTo>
                      <a:pt x="255" y="1725"/>
                      <a:pt x="393" y="1774"/>
                      <a:pt x="565" y="1774"/>
                    </a:cubicBezTo>
                    <a:cubicBezTo>
                      <a:pt x="702" y="1774"/>
                      <a:pt x="818" y="1750"/>
                      <a:pt x="913" y="1702"/>
                    </a:cubicBezTo>
                    <a:cubicBezTo>
                      <a:pt x="1007" y="1652"/>
                      <a:pt x="1085" y="1576"/>
                      <a:pt x="1150" y="1474"/>
                    </a:cubicBezTo>
                    <a:lnTo>
                      <a:pt x="1150" y="1730"/>
                    </a:lnTo>
                    <a:lnTo>
                      <a:pt x="1426" y="1730"/>
                    </a:lnTo>
                    <a:lnTo>
                      <a:pt x="1426" y="767"/>
                    </a:lnTo>
                    <a:cubicBezTo>
                      <a:pt x="1426" y="509"/>
                      <a:pt x="1366" y="318"/>
                      <a:pt x="1246" y="191"/>
                    </a:cubicBezTo>
                    <a:cubicBezTo>
                      <a:pt x="1125" y="64"/>
                      <a:pt x="942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4;p30">
                <a:extLst>
                  <a:ext uri="{FF2B5EF4-FFF2-40B4-BE49-F238E27FC236}">
                    <a16:creationId xmlns:a16="http://schemas.microsoft.com/office/drawing/2014/main" id="{8DFE2C6A-0317-194F-ABF2-D28A333C44BC}"/>
                  </a:ext>
                </a:extLst>
              </p:cNvPr>
              <p:cNvSpPr/>
              <p:nvPr/>
            </p:nvSpPr>
            <p:spPr>
              <a:xfrm>
                <a:off x="-1428257" y="3310097"/>
                <a:ext cx="26740" cy="31976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731" extrusionOk="0">
                    <a:moveTo>
                      <a:pt x="826" y="1"/>
                    </a:moveTo>
                    <a:cubicBezTo>
                      <a:pt x="708" y="1"/>
                      <a:pt x="604" y="25"/>
                      <a:pt x="513" y="76"/>
                    </a:cubicBezTo>
                    <a:cubicBezTo>
                      <a:pt x="424" y="127"/>
                      <a:pt x="346" y="203"/>
                      <a:pt x="280" y="303"/>
                    </a:cubicBezTo>
                    <a:lnTo>
                      <a:pt x="280" y="42"/>
                    </a:lnTo>
                    <a:lnTo>
                      <a:pt x="1" y="42"/>
                    </a:lnTo>
                    <a:lnTo>
                      <a:pt x="1" y="1730"/>
                    </a:lnTo>
                    <a:lnTo>
                      <a:pt x="280" y="1730"/>
                    </a:lnTo>
                    <a:lnTo>
                      <a:pt x="280" y="776"/>
                    </a:lnTo>
                    <a:cubicBezTo>
                      <a:pt x="280" y="611"/>
                      <a:pt x="322" y="481"/>
                      <a:pt x="410" y="386"/>
                    </a:cubicBezTo>
                    <a:cubicBezTo>
                      <a:pt x="496" y="289"/>
                      <a:pt x="615" y="242"/>
                      <a:pt x="764" y="242"/>
                    </a:cubicBezTo>
                    <a:cubicBezTo>
                      <a:pt x="889" y="242"/>
                      <a:pt x="981" y="281"/>
                      <a:pt x="1044" y="361"/>
                    </a:cubicBezTo>
                    <a:cubicBezTo>
                      <a:pt x="1106" y="441"/>
                      <a:pt x="1138" y="561"/>
                      <a:pt x="1138" y="720"/>
                    </a:cubicBezTo>
                    <a:lnTo>
                      <a:pt x="1138" y="1730"/>
                    </a:lnTo>
                    <a:lnTo>
                      <a:pt x="1415" y="1730"/>
                    </a:lnTo>
                    <a:lnTo>
                      <a:pt x="1415" y="711"/>
                    </a:lnTo>
                    <a:cubicBezTo>
                      <a:pt x="1415" y="478"/>
                      <a:pt x="1366" y="301"/>
                      <a:pt x="1266" y="181"/>
                    </a:cubicBezTo>
                    <a:cubicBezTo>
                      <a:pt x="1167" y="61"/>
                      <a:pt x="102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5;p30">
                <a:extLst>
                  <a:ext uri="{FF2B5EF4-FFF2-40B4-BE49-F238E27FC236}">
                    <a16:creationId xmlns:a16="http://schemas.microsoft.com/office/drawing/2014/main" id="{CD31C0F4-D78F-A990-0F3D-082E03DCC61E}"/>
                  </a:ext>
                </a:extLst>
              </p:cNvPr>
              <p:cNvSpPr/>
              <p:nvPr/>
            </p:nvSpPr>
            <p:spPr>
              <a:xfrm>
                <a:off x="-1390519" y="3298718"/>
                <a:ext cx="28554" cy="44168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391" extrusionOk="0">
                    <a:moveTo>
                      <a:pt x="759" y="849"/>
                    </a:moveTo>
                    <a:cubicBezTo>
                      <a:pt x="905" y="849"/>
                      <a:pt x="1021" y="908"/>
                      <a:pt x="1106" y="1024"/>
                    </a:cubicBezTo>
                    <a:cubicBezTo>
                      <a:pt x="1191" y="1139"/>
                      <a:pt x="1232" y="1299"/>
                      <a:pt x="1232" y="1504"/>
                    </a:cubicBezTo>
                    <a:cubicBezTo>
                      <a:pt x="1232" y="1708"/>
                      <a:pt x="1191" y="1868"/>
                      <a:pt x="1106" y="1985"/>
                    </a:cubicBezTo>
                    <a:cubicBezTo>
                      <a:pt x="1021" y="2101"/>
                      <a:pt x="905" y="2159"/>
                      <a:pt x="759" y="2159"/>
                    </a:cubicBezTo>
                    <a:cubicBezTo>
                      <a:pt x="612" y="2159"/>
                      <a:pt x="496" y="2101"/>
                      <a:pt x="413" y="1985"/>
                    </a:cubicBezTo>
                    <a:cubicBezTo>
                      <a:pt x="329" y="1868"/>
                      <a:pt x="288" y="1708"/>
                      <a:pt x="288" y="1504"/>
                    </a:cubicBezTo>
                    <a:cubicBezTo>
                      <a:pt x="288" y="1299"/>
                      <a:pt x="329" y="1139"/>
                      <a:pt x="413" y="1024"/>
                    </a:cubicBezTo>
                    <a:cubicBezTo>
                      <a:pt x="496" y="908"/>
                      <a:pt x="612" y="849"/>
                      <a:pt x="759" y="849"/>
                    </a:cubicBezTo>
                    <a:close/>
                    <a:moveTo>
                      <a:pt x="1232" y="1"/>
                    </a:moveTo>
                    <a:lnTo>
                      <a:pt x="1232" y="914"/>
                    </a:lnTo>
                    <a:cubicBezTo>
                      <a:pt x="1174" y="814"/>
                      <a:pt x="1101" y="739"/>
                      <a:pt x="1011" y="690"/>
                    </a:cubicBezTo>
                    <a:cubicBezTo>
                      <a:pt x="922" y="641"/>
                      <a:pt x="817" y="617"/>
                      <a:pt x="692" y="617"/>
                    </a:cubicBezTo>
                    <a:cubicBezTo>
                      <a:pt x="487" y="617"/>
                      <a:pt x="321" y="698"/>
                      <a:pt x="193" y="861"/>
                    </a:cubicBezTo>
                    <a:cubicBezTo>
                      <a:pt x="65" y="1024"/>
                      <a:pt x="1" y="1238"/>
                      <a:pt x="1" y="1504"/>
                    </a:cubicBezTo>
                    <a:cubicBezTo>
                      <a:pt x="1" y="1769"/>
                      <a:pt x="65" y="1984"/>
                      <a:pt x="193" y="2146"/>
                    </a:cubicBezTo>
                    <a:cubicBezTo>
                      <a:pt x="321" y="2309"/>
                      <a:pt x="487" y="2390"/>
                      <a:pt x="692" y="2390"/>
                    </a:cubicBezTo>
                    <a:cubicBezTo>
                      <a:pt x="817" y="2390"/>
                      <a:pt x="922" y="2366"/>
                      <a:pt x="1011" y="2318"/>
                    </a:cubicBezTo>
                    <a:cubicBezTo>
                      <a:pt x="1101" y="2268"/>
                      <a:pt x="1174" y="2193"/>
                      <a:pt x="1232" y="2093"/>
                    </a:cubicBezTo>
                    <a:lnTo>
                      <a:pt x="1232" y="2346"/>
                    </a:lnTo>
                    <a:lnTo>
                      <a:pt x="1510" y="2346"/>
                    </a:lnTo>
                    <a:lnTo>
                      <a:pt x="15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6;p30">
                <a:extLst>
                  <a:ext uri="{FF2B5EF4-FFF2-40B4-BE49-F238E27FC236}">
                    <a16:creationId xmlns:a16="http://schemas.microsoft.com/office/drawing/2014/main" id="{B66F40AB-C129-7A9E-F7A6-3D3795DFC5F3}"/>
                  </a:ext>
                </a:extLst>
              </p:cNvPr>
              <p:cNvSpPr/>
              <p:nvPr/>
            </p:nvSpPr>
            <p:spPr>
              <a:xfrm>
                <a:off x="-1338475" y="3302117"/>
                <a:ext cx="17461" cy="39956"/>
              </a:xfrm>
              <a:custGeom>
                <a:avLst/>
                <a:gdLst/>
                <a:ahLst/>
                <a:cxnLst/>
                <a:rect l="l" t="t" r="r" b="b"/>
                <a:pathLst>
                  <a:path w="924" h="2163" extrusionOk="0">
                    <a:moveTo>
                      <a:pt x="1" y="1"/>
                    </a:moveTo>
                    <a:lnTo>
                      <a:pt x="1" y="415"/>
                    </a:lnTo>
                    <a:lnTo>
                      <a:pt x="435" y="415"/>
                    </a:lnTo>
                    <a:lnTo>
                      <a:pt x="435" y="2162"/>
                    </a:lnTo>
                    <a:lnTo>
                      <a:pt x="923" y="2162"/>
                    </a:lnTo>
                    <a:lnTo>
                      <a:pt x="9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7;p30">
                <a:extLst>
                  <a:ext uri="{FF2B5EF4-FFF2-40B4-BE49-F238E27FC236}">
                    <a16:creationId xmlns:a16="http://schemas.microsoft.com/office/drawing/2014/main" id="{64FCBF8A-0789-2E9A-4AD8-39DFBE9A0FEE}"/>
                  </a:ext>
                </a:extLst>
              </p:cNvPr>
              <p:cNvSpPr/>
              <p:nvPr/>
            </p:nvSpPr>
            <p:spPr>
              <a:xfrm>
                <a:off x="-1313908" y="3302117"/>
                <a:ext cx="32107" cy="40362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2185" extrusionOk="0">
                    <a:moveTo>
                      <a:pt x="183" y="1"/>
                    </a:moveTo>
                    <a:lnTo>
                      <a:pt x="183" y="1202"/>
                    </a:lnTo>
                    <a:cubicBezTo>
                      <a:pt x="246" y="1196"/>
                      <a:pt x="341" y="1192"/>
                      <a:pt x="466" y="1190"/>
                    </a:cubicBezTo>
                    <a:cubicBezTo>
                      <a:pt x="592" y="1186"/>
                      <a:pt x="698" y="1183"/>
                      <a:pt x="781" y="1183"/>
                    </a:cubicBezTo>
                    <a:cubicBezTo>
                      <a:pt x="907" y="1183"/>
                      <a:pt x="1004" y="1209"/>
                      <a:pt x="1072" y="1260"/>
                    </a:cubicBezTo>
                    <a:cubicBezTo>
                      <a:pt x="1142" y="1312"/>
                      <a:pt x="1176" y="1383"/>
                      <a:pt x="1176" y="1474"/>
                    </a:cubicBezTo>
                    <a:cubicBezTo>
                      <a:pt x="1176" y="1574"/>
                      <a:pt x="1142" y="1653"/>
                      <a:pt x="1072" y="1708"/>
                    </a:cubicBezTo>
                    <a:cubicBezTo>
                      <a:pt x="1001" y="1764"/>
                      <a:pt x="903" y="1792"/>
                      <a:pt x="779" y="1792"/>
                    </a:cubicBezTo>
                    <a:cubicBezTo>
                      <a:pt x="677" y="1792"/>
                      <a:pt x="577" y="1770"/>
                      <a:pt x="476" y="1727"/>
                    </a:cubicBezTo>
                    <a:cubicBezTo>
                      <a:pt x="377" y="1681"/>
                      <a:pt x="285" y="1618"/>
                      <a:pt x="198" y="1536"/>
                    </a:cubicBezTo>
                    <a:lnTo>
                      <a:pt x="0" y="1922"/>
                    </a:lnTo>
                    <a:cubicBezTo>
                      <a:pt x="116" y="2002"/>
                      <a:pt x="249" y="2066"/>
                      <a:pt x="399" y="2114"/>
                    </a:cubicBezTo>
                    <a:cubicBezTo>
                      <a:pt x="548" y="2160"/>
                      <a:pt x="694" y="2184"/>
                      <a:pt x="834" y="2184"/>
                    </a:cubicBezTo>
                    <a:cubicBezTo>
                      <a:pt x="1006" y="2184"/>
                      <a:pt x="1158" y="2155"/>
                      <a:pt x="1288" y="2094"/>
                    </a:cubicBezTo>
                    <a:cubicBezTo>
                      <a:pt x="1419" y="2032"/>
                      <a:pt x="1521" y="1946"/>
                      <a:pt x="1591" y="1836"/>
                    </a:cubicBezTo>
                    <a:cubicBezTo>
                      <a:pt x="1663" y="1722"/>
                      <a:pt x="1699" y="1591"/>
                      <a:pt x="1699" y="1443"/>
                    </a:cubicBezTo>
                    <a:cubicBezTo>
                      <a:pt x="1699" y="1316"/>
                      <a:pt x="1665" y="1202"/>
                      <a:pt x="1597" y="1103"/>
                    </a:cubicBezTo>
                    <a:cubicBezTo>
                      <a:pt x="1529" y="1004"/>
                      <a:pt x="1432" y="927"/>
                      <a:pt x="1306" y="872"/>
                    </a:cubicBezTo>
                    <a:cubicBezTo>
                      <a:pt x="1183" y="816"/>
                      <a:pt x="1039" y="788"/>
                      <a:pt x="874" y="788"/>
                    </a:cubicBezTo>
                    <a:lnTo>
                      <a:pt x="631" y="788"/>
                    </a:lnTo>
                    <a:lnTo>
                      <a:pt x="631" y="409"/>
                    </a:lnTo>
                    <a:lnTo>
                      <a:pt x="1603" y="409"/>
                    </a:lnTo>
                    <a:lnTo>
                      <a:pt x="16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8;p30">
                <a:extLst>
                  <a:ext uri="{FF2B5EF4-FFF2-40B4-BE49-F238E27FC236}">
                    <a16:creationId xmlns:a16="http://schemas.microsoft.com/office/drawing/2014/main" id="{6312F496-790F-30AC-0C43-7100B03950A5}"/>
                  </a:ext>
                </a:extLst>
              </p:cNvPr>
              <p:cNvSpPr/>
              <p:nvPr/>
            </p:nvSpPr>
            <p:spPr>
              <a:xfrm>
                <a:off x="-1260277" y="3311076"/>
                <a:ext cx="33675" cy="31329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696" extrusionOk="0">
                    <a:moveTo>
                      <a:pt x="893" y="396"/>
                    </a:moveTo>
                    <a:cubicBezTo>
                      <a:pt x="1015" y="396"/>
                      <a:pt x="1113" y="438"/>
                      <a:pt x="1190" y="522"/>
                    </a:cubicBezTo>
                    <a:cubicBezTo>
                      <a:pt x="1267" y="607"/>
                      <a:pt x="1307" y="717"/>
                      <a:pt x="1307" y="853"/>
                    </a:cubicBezTo>
                    <a:cubicBezTo>
                      <a:pt x="1307" y="989"/>
                      <a:pt x="1267" y="1098"/>
                      <a:pt x="1190" y="1183"/>
                    </a:cubicBezTo>
                    <a:cubicBezTo>
                      <a:pt x="1113" y="1268"/>
                      <a:pt x="1015" y="1309"/>
                      <a:pt x="893" y="1309"/>
                    </a:cubicBezTo>
                    <a:cubicBezTo>
                      <a:pt x="769" y="1309"/>
                      <a:pt x="669" y="1268"/>
                      <a:pt x="590" y="1183"/>
                    </a:cubicBezTo>
                    <a:cubicBezTo>
                      <a:pt x="514" y="1098"/>
                      <a:pt x="476" y="989"/>
                      <a:pt x="476" y="853"/>
                    </a:cubicBezTo>
                    <a:cubicBezTo>
                      <a:pt x="476" y="717"/>
                      <a:pt x="514" y="607"/>
                      <a:pt x="590" y="522"/>
                    </a:cubicBezTo>
                    <a:cubicBezTo>
                      <a:pt x="669" y="438"/>
                      <a:pt x="769" y="396"/>
                      <a:pt x="893" y="396"/>
                    </a:cubicBezTo>
                    <a:close/>
                    <a:moveTo>
                      <a:pt x="893" y="1"/>
                    </a:moveTo>
                    <a:cubicBezTo>
                      <a:pt x="716" y="1"/>
                      <a:pt x="559" y="35"/>
                      <a:pt x="423" y="105"/>
                    </a:cubicBezTo>
                    <a:cubicBezTo>
                      <a:pt x="289" y="176"/>
                      <a:pt x="186" y="275"/>
                      <a:pt x="111" y="402"/>
                    </a:cubicBezTo>
                    <a:cubicBezTo>
                      <a:pt x="37" y="530"/>
                      <a:pt x="1" y="678"/>
                      <a:pt x="1" y="846"/>
                    </a:cubicBezTo>
                    <a:cubicBezTo>
                      <a:pt x="1" y="1013"/>
                      <a:pt x="37" y="1161"/>
                      <a:pt x="111" y="1291"/>
                    </a:cubicBezTo>
                    <a:cubicBezTo>
                      <a:pt x="186" y="1419"/>
                      <a:pt x="289" y="1519"/>
                      <a:pt x="423" y="1591"/>
                    </a:cubicBezTo>
                    <a:cubicBezTo>
                      <a:pt x="559" y="1661"/>
                      <a:pt x="716" y="1695"/>
                      <a:pt x="893" y="1695"/>
                    </a:cubicBezTo>
                    <a:cubicBezTo>
                      <a:pt x="1068" y="1695"/>
                      <a:pt x="1222" y="1661"/>
                      <a:pt x="1356" y="1591"/>
                    </a:cubicBezTo>
                    <a:cubicBezTo>
                      <a:pt x="1492" y="1519"/>
                      <a:pt x="1596" y="1419"/>
                      <a:pt x="1671" y="1291"/>
                    </a:cubicBezTo>
                    <a:cubicBezTo>
                      <a:pt x="1746" y="1161"/>
                      <a:pt x="1782" y="1013"/>
                      <a:pt x="1782" y="846"/>
                    </a:cubicBezTo>
                    <a:cubicBezTo>
                      <a:pt x="1782" y="678"/>
                      <a:pt x="1746" y="530"/>
                      <a:pt x="1671" y="402"/>
                    </a:cubicBezTo>
                    <a:cubicBezTo>
                      <a:pt x="1596" y="275"/>
                      <a:pt x="1492" y="176"/>
                      <a:pt x="1356" y="105"/>
                    </a:cubicBezTo>
                    <a:cubicBezTo>
                      <a:pt x="1222" y="35"/>
                      <a:pt x="1068" y="1"/>
                      <a:pt x="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9;p30">
                <a:extLst>
                  <a:ext uri="{FF2B5EF4-FFF2-40B4-BE49-F238E27FC236}">
                    <a16:creationId xmlns:a16="http://schemas.microsoft.com/office/drawing/2014/main" id="{A820C875-1B5C-410B-BE47-4061489C2F53}"/>
                  </a:ext>
                </a:extLst>
              </p:cNvPr>
              <p:cNvSpPr/>
              <p:nvPr/>
            </p:nvSpPr>
            <p:spPr>
              <a:xfrm>
                <a:off x="-1223635" y="3304278"/>
                <a:ext cx="22431" cy="38201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068" extrusionOk="0">
                    <a:moveTo>
                      <a:pt x="233" y="1"/>
                    </a:moveTo>
                    <a:lnTo>
                      <a:pt x="233" y="458"/>
                    </a:lnTo>
                    <a:lnTo>
                      <a:pt x="1" y="458"/>
                    </a:lnTo>
                    <a:lnTo>
                      <a:pt x="1" y="786"/>
                    </a:lnTo>
                    <a:lnTo>
                      <a:pt x="233" y="786"/>
                    </a:lnTo>
                    <a:lnTo>
                      <a:pt x="233" y="1554"/>
                    </a:lnTo>
                    <a:cubicBezTo>
                      <a:pt x="233" y="1719"/>
                      <a:pt x="280" y="1846"/>
                      <a:pt x="378" y="1935"/>
                    </a:cubicBezTo>
                    <a:cubicBezTo>
                      <a:pt x="475" y="2022"/>
                      <a:pt x="599" y="2067"/>
                      <a:pt x="754" y="2067"/>
                    </a:cubicBezTo>
                    <a:cubicBezTo>
                      <a:pt x="831" y="2067"/>
                      <a:pt x="906" y="2058"/>
                      <a:pt x="980" y="2039"/>
                    </a:cubicBezTo>
                    <a:cubicBezTo>
                      <a:pt x="1056" y="2018"/>
                      <a:pt x="1124" y="1990"/>
                      <a:pt x="1186" y="1953"/>
                    </a:cubicBezTo>
                    <a:lnTo>
                      <a:pt x="1088" y="1604"/>
                    </a:lnTo>
                    <a:cubicBezTo>
                      <a:pt x="1003" y="1645"/>
                      <a:pt x="926" y="1666"/>
                      <a:pt x="857" y="1666"/>
                    </a:cubicBezTo>
                    <a:cubicBezTo>
                      <a:pt x="755" y="1666"/>
                      <a:pt x="705" y="1601"/>
                      <a:pt x="705" y="1474"/>
                    </a:cubicBezTo>
                    <a:lnTo>
                      <a:pt x="705" y="788"/>
                    </a:lnTo>
                    <a:lnTo>
                      <a:pt x="1155" y="788"/>
                    </a:lnTo>
                    <a:lnTo>
                      <a:pt x="1155" y="458"/>
                    </a:lnTo>
                    <a:lnTo>
                      <a:pt x="705" y="458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0;p30">
                <a:extLst>
                  <a:ext uri="{FF2B5EF4-FFF2-40B4-BE49-F238E27FC236}">
                    <a16:creationId xmlns:a16="http://schemas.microsoft.com/office/drawing/2014/main" id="{D528CF04-8268-9C45-E58D-6ED845670884}"/>
                  </a:ext>
                </a:extLst>
              </p:cNvPr>
              <p:cNvSpPr/>
              <p:nvPr/>
            </p:nvSpPr>
            <p:spPr>
              <a:xfrm>
                <a:off x="-1198841" y="3299715"/>
                <a:ext cx="31408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293" extrusionOk="0">
                    <a:moveTo>
                      <a:pt x="0" y="1"/>
                    </a:moveTo>
                    <a:lnTo>
                      <a:pt x="0" y="2292"/>
                    </a:lnTo>
                    <a:lnTo>
                      <a:pt x="476" y="2292"/>
                    </a:lnTo>
                    <a:lnTo>
                      <a:pt x="476" y="1474"/>
                    </a:lnTo>
                    <a:cubicBezTo>
                      <a:pt x="476" y="1350"/>
                      <a:pt x="510" y="1250"/>
                      <a:pt x="578" y="1172"/>
                    </a:cubicBezTo>
                    <a:cubicBezTo>
                      <a:pt x="647" y="1091"/>
                      <a:pt x="741" y="1049"/>
                      <a:pt x="858" y="1048"/>
                    </a:cubicBezTo>
                    <a:cubicBezTo>
                      <a:pt x="960" y="1048"/>
                      <a:pt x="1039" y="1079"/>
                      <a:pt x="1097" y="1141"/>
                    </a:cubicBezTo>
                    <a:cubicBezTo>
                      <a:pt x="1157" y="1200"/>
                      <a:pt x="1187" y="1282"/>
                      <a:pt x="1187" y="1388"/>
                    </a:cubicBezTo>
                    <a:lnTo>
                      <a:pt x="1187" y="2292"/>
                    </a:lnTo>
                    <a:lnTo>
                      <a:pt x="1661" y="2292"/>
                    </a:lnTo>
                    <a:lnTo>
                      <a:pt x="1661" y="1249"/>
                    </a:lnTo>
                    <a:cubicBezTo>
                      <a:pt x="1661" y="1055"/>
                      <a:pt x="1606" y="900"/>
                      <a:pt x="1495" y="786"/>
                    </a:cubicBezTo>
                    <a:cubicBezTo>
                      <a:pt x="1386" y="670"/>
                      <a:pt x="1238" y="612"/>
                      <a:pt x="1050" y="612"/>
                    </a:cubicBezTo>
                    <a:cubicBezTo>
                      <a:pt x="783" y="617"/>
                      <a:pt x="591" y="720"/>
                      <a:pt x="476" y="925"/>
                    </a:cubicBezTo>
                    <a:lnTo>
                      <a:pt x="4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1;p30">
                <a:extLst>
                  <a:ext uri="{FF2B5EF4-FFF2-40B4-BE49-F238E27FC236}">
                    <a16:creationId xmlns:a16="http://schemas.microsoft.com/office/drawing/2014/main" id="{11930883-AA8B-3BB4-410B-CDC517F1ADE9}"/>
                  </a:ext>
                </a:extLst>
              </p:cNvPr>
              <p:cNvSpPr/>
              <p:nvPr/>
            </p:nvSpPr>
            <p:spPr>
              <a:xfrm>
                <a:off x="-1161405" y="3311076"/>
                <a:ext cx="31653" cy="3132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96" extrusionOk="0">
                    <a:moveTo>
                      <a:pt x="859" y="349"/>
                    </a:moveTo>
                    <a:cubicBezTo>
                      <a:pt x="968" y="349"/>
                      <a:pt x="1056" y="383"/>
                      <a:pt x="1122" y="449"/>
                    </a:cubicBezTo>
                    <a:cubicBezTo>
                      <a:pt x="1189" y="514"/>
                      <a:pt x="1223" y="602"/>
                      <a:pt x="1227" y="711"/>
                    </a:cubicBezTo>
                    <a:lnTo>
                      <a:pt x="471" y="711"/>
                    </a:lnTo>
                    <a:cubicBezTo>
                      <a:pt x="489" y="599"/>
                      <a:pt x="532" y="512"/>
                      <a:pt x="600" y="449"/>
                    </a:cubicBezTo>
                    <a:cubicBezTo>
                      <a:pt x="670" y="383"/>
                      <a:pt x="756" y="349"/>
                      <a:pt x="859" y="349"/>
                    </a:cubicBezTo>
                    <a:close/>
                    <a:moveTo>
                      <a:pt x="857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3" y="178"/>
                      <a:pt x="181" y="279"/>
                      <a:pt x="109" y="409"/>
                    </a:cubicBezTo>
                    <a:cubicBezTo>
                      <a:pt x="37" y="536"/>
                      <a:pt x="1" y="684"/>
                      <a:pt x="1" y="853"/>
                    </a:cubicBezTo>
                    <a:cubicBezTo>
                      <a:pt x="1" y="1020"/>
                      <a:pt x="36" y="1167"/>
                      <a:pt x="106" y="1294"/>
                    </a:cubicBezTo>
                    <a:cubicBezTo>
                      <a:pt x="178" y="1423"/>
                      <a:pt x="279" y="1520"/>
                      <a:pt x="409" y="1591"/>
                    </a:cubicBezTo>
                    <a:cubicBezTo>
                      <a:pt x="540" y="1661"/>
                      <a:pt x="694" y="1695"/>
                      <a:pt x="869" y="1695"/>
                    </a:cubicBezTo>
                    <a:cubicBezTo>
                      <a:pt x="1017" y="1695"/>
                      <a:pt x="1151" y="1671"/>
                      <a:pt x="1271" y="1622"/>
                    </a:cubicBezTo>
                    <a:cubicBezTo>
                      <a:pt x="1392" y="1571"/>
                      <a:pt x="1495" y="1497"/>
                      <a:pt x="1580" y="1402"/>
                    </a:cubicBezTo>
                    <a:lnTo>
                      <a:pt x="1329" y="1150"/>
                    </a:lnTo>
                    <a:cubicBezTo>
                      <a:pt x="1271" y="1206"/>
                      <a:pt x="1207" y="1251"/>
                      <a:pt x="1134" y="1282"/>
                    </a:cubicBezTo>
                    <a:cubicBezTo>
                      <a:pt x="1062" y="1311"/>
                      <a:pt x="988" y="1325"/>
                      <a:pt x="909" y="1325"/>
                    </a:cubicBezTo>
                    <a:cubicBezTo>
                      <a:pt x="803" y="1325"/>
                      <a:pt x="710" y="1297"/>
                      <a:pt x="634" y="1239"/>
                    </a:cubicBezTo>
                    <a:cubicBezTo>
                      <a:pt x="558" y="1179"/>
                      <a:pt x="507" y="1097"/>
                      <a:pt x="480" y="992"/>
                    </a:cubicBezTo>
                    <a:lnTo>
                      <a:pt x="1672" y="992"/>
                    </a:lnTo>
                    <a:cubicBezTo>
                      <a:pt x="1674" y="965"/>
                      <a:pt x="1675" y="927"/>
                      <a:pt x="1675" y="877"/>
                    </a:cubicBezTo>
                    <a:cubicBezTo>
                      <a:pt x="1675" y="602"/>
                      <a:pt x="1605" y="387"/>
                      <a:pt x="1465" y="232"/>
                    </a:cubicBezTo>
                    <a:cubicBezTo>
                      <a:pt x="1328" y="78"/>
                      <a:pt x="1124" y="1"/>
                      <a:pt x="8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2;p30">
                <a:extLst>
                  <a:ext uri="{FF2B5EF4-FFF2-40B4-BE49-F238E27FC236}">
                    <a16:creationId xmlns:a16="http://schemas.microsoft.com/office/drawing/2014/main" id="{342109F2-46D7-C89B-78CD-BC51D10F6F66}"/>
                  </a:ext>
                </a:extLst>
              </p:cNvPr>
              <p:cNvSpPr/>
              <p:nvPr/>
            </p:nvSpPr>
            <p:spPr>
              <a:xfrm>
                <a:off x="-1122231" y="3311002"/>
                <a:ext cx="19389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82" extrusionOk="0">
                    <a:moveTo>
                      <a:pt x="1025" y="1"/>
                    </a:moveTo>
                    <a:cubicBezTo>
                      <a:pt x="902" y="3"/>
                      <a:pt x="793" y="32"/>
                      <a:pt x="701" y="85"/>
                    </a:cubicBezTo>
                    <a:cubicBezTo>
                      <a:pt x="608" y="139"/>
                      <a:pt x="534" y="217"/>
                      <a:pt x="476" y="320"/>
                    </a:cubicBezTo>
                    <a:lnTo>
                      <a:pt x="476" y="20"/>
                    </a:lnTo>
                    <a:lnTo>
                      <a:pt x="1" y="20"/>
                    </a:lnTo>
                    <a:lnTo>
                      <a:pt x="1" y="1681"/>
                    </a:lnTo>
                    <a:lnTo>
                      <a:pt x="476" y="1681"/>
                    </a:lnTo>
                    <a:lnTo>
                      <a:pt x="476" y="881"/>
                    </a:lnTo>
                    <a:cubicBezTo>
                      <a:pt x="476" y="750"/>
                      <a:pt x="518" y="644"/>
                      <a:pt x="603" y="567"/>
                    </a:cubicBezTo>
                    <a:cubicBezTo>
                      <a:pt x="689" y="486"/>
                      <a:pt x="805" y="446"/>
                      <a:pt x="952" y="446"/>
                    </a:cubicBezTo>
                    <a:cubicBezTo>
                      <a:pt x="984" y="446"/>
                      <a:pt x="1010" y="447"/>
                      <a:pt x="1025" y="449"/>
                    </a:cubicBez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3;p30">
                <a:extLst>
                  <a:ext uri="{FF2B5EF4-FFF2-40B4-BE49-F238E27FC236}">
                    <a16:creationId xmlns:a16="http://schemas.microsoft.com/office/drawing/2014/main" id="{094B45D7-5322-1BB9-990B-27BC2EA103D8}"/>
                  </a:ext>
                </a:extLst>
              </p:cNvPr>
              <p:cNvSpPr/>
              <p:nvPr/>
            </p:nvSpPr>
            <p:spPr>
              <a:xfrm>
                <a:off x="-1101217" y="3310965"/>
                <a:ext cx="26381" cy="3144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702" extrusionOk="0">
                    <a:moveTo>
                      <a:pt x="735" y="0"/>
                    </a:moveTo>
                    <a:cubicBezTo>
                      <a:pt x="546" y="0"/>
                      <a:pt x="389" y="45"/>
                      <a:pt x="266" y="137"/>
                    </a:cubicBezTo>
                    <a:cubicBezTo>
                      <a:pt x="142" y="227"/>
                      <a:pt x="80" y="354"/>
                      <a:pt x="80" y="519"/>
                    </a:cubicBezTo>
                    <a:cubicBezTo>
                      <a:pt x="80" y="626"/>
                      <a:pt x="107" y="713"/>
                      <a:pt x="160" y="781"/>
                    </a:cubicBezTo>
                    <a:cubicBezTo>
                      <a:pt x="214" y="847"/>
                      <a:pt x="279" y="897"/>
                      <a:pt x="352" y="929"/>
                    </a:cubicBezTo>
                    <a:cubicBezTo>
                      <a:pt x="428" y="963"/>
                      <a:pt x="523" y="996"/>
                      <a:pt x="636" y="1028"/>
                    </a:cubicBezTo>
                    <a:cubicBezTo>
                      <a:pt x="743" y="1059"/>
                      <a:pt x="820" y="1089"/>
                      <a:pt x="868" y="1115"/>
                    </a:cubicBezTo>
                    <a:cubicBezTo>
                      <a:pt x="917" y="1142"/>
                      <a:pt x="943" y="1179"/>
                      <a:pt x="943" y="1227"/>
                    </a:cubicBezTo>
                    <a:cubicBezTo>
                      <a:pt x="943" y="1269"/>
                      <a:pt x="922" y="1303"/>
                      <a:pt x="883" y="1326"/>
                    </a:cubicBezTo>
                    <a:cubicBezTo>
                      <a:pt x="846" y="1346"/>
                      <a:pt x="796" y="1357"/>
                      <a:pt x="732" y="1357"/>
                    </a:cubicBezTo>
                    <a:cubicBezTo>
                      <a:pt x="639" y="1357"/>
                      <a:pt x="541" y="1339"/>
                      <a:pt x="436" y="1304"/>
                    </a:cubicBezTo>
                    <a:cubicBezTo>
                      <a:pt x="333" y="1266"/>
                      <a:pt x="239" y="1215"/>
                      <a:pt x="155" y="1149"/>
                    </a:cubicBezTo>
                    <a:lnTo>
                      <a:pt x="1" y="1470"/>
                    </a:lnTo>
                    <a:cubicBezTo>
                      <a:pt x="93" y="1544"/>
                      <a:pt x="201" y="1602"/>
                      <a:pt x="327" y="1644"/>
                    </a:cubicBezTo>
                    <a:cubicBezTo>
                      <a:pt x="454" y="1682"/>
                      <a:pt x="584" y="1701"/>
                      <a:pt x="720" y="1701"/>
                    </a:cubicBezTo>
                    <a:cubicBezTo>
                      <a:pt x="917" y="1701"/>
                      <a:pt x="1079" y="1656"/>
                      <a:pt x="1205" y="1566"/>
                    </a:cubicBezTo>
                    <a:cubicBezTo>
                      <a:pt x="1332" y="1474"/>
                      <a:pt x="1395" y="1345"/>
                      <a:pt x="1395" y="1180"/>
                    </a:cubicBezTo>
                    <a:cubicBezTo>
                      <a:pt x="1395" y="1071"/>
                      <a:pt x="1368" y="983"/>
                      <a:pt x="1313" y="918"/>
                    </a:cubicBezTo>
                    <a:cubicBezTo>
                      <a:pt x="1257" y="850"/>
                      <a:pt x="1191" y="799"/>
                      <a:pt x="1115" y="766"/>
                    </a:cubicBezTo>
                    <a:cubicBezTo>
                      <a:pt x="1039" y="731"/>
                      <a:pt x="943" y="696"/>
                      <a:pt x="824" y="662"/>
                    </a:cubicBezTo>
                    <a:cubicBezTo>
                      <a:pt x="717" y="631"/>
                      <a:pt x="640" y="603"/>
                      <a:pt x="593" y="578"/>
                    </a:cubicBezTo>
                    <a:cubicBezTo>
                      <a:pt x="546" y="554"/>
                      <a:pt x="522" y="518"/>
                      <a:pt x="522" y="473"/>
                    </a:cubicBezTo>
                    <a:cubicBezTo>
                      <a:pt x="522" y="431"/>
                      <a:pt x="540" y="400"/>
                      <a:pt x="575" y="380"/>
                    </a:cubicBezTo>
                    <a:cubicBezTo>
                      <a:pt x="609" y="359"/>
                      <a:pt x="656" y="349"/>
                      <a:pt x="713" y="349"/>
                    </a:cubicBezTo>
                    <a:cubicBezTo>
                      <a:pt x="783" y="349"/>
                      <a:pt x="863" y="363"/>
                      <a:pt x="952" y="393"/>
                    </a:cubicBezTo>
                    <a:cubicBezTo>
                      <a:pt x="1040" y="420"/>
                      <a:pt x="1129" y="458"/>
                      <a:pt x="1220" y="510"/>
                    </a:cubicBezTo>
                    <a:lnTo>
                      <a:pt x="1384" y="186"/>
                    </a:lnTo>
                    <a:cubicBezTo>
                      <a:pt x="1291" y="126"/>
                      <a:pt x="1188" y="80"/>
                      <a:pt x="1075" y="49"/>
                    </a:cubicBezTo>
                    <a:cubicBezTo>
                      <a:pt x="962" y="17"/>
                      <a:pt x="849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4;p30">
                <a:extLst>
                  <a:ext uri="{FF2B5EF4-FFF2-40B4-BE49-F238E27FC236}">
                    <a16:creationId xmlns:a16="http://schemas.microsoft.com/office/drawing/2014/main" id="{11328A57-81F1-546D-E8F7-F2E1FE57117B}"/>
                  </a:ext>
                </a:extLst>
              </p:cNvPr>
              <p:cNvSpPr/>
              <p:nvPr/>
            </p:nvSpPr>
            <p:spPr>
              <a:xfrm>
                <a:off x="-2391104" y="3387644"/>
                <a:ext cx="51439" cy="48509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626" extrusionOk="0">
                    <a:moveTo>
                      <a:pt x="1310" y="937"/>
                    </a:moveTo>
                    <a:cubicBezTo>
                      <a:pt x="1416" y="937"/>
                      <a:pt x="1498" y="973"/>
                      <a:pt x="1560" y="1048"/>
                    </a:cubicBezTo>
                    <a:cubicBezTo>
                      <a:pt x="1624" y="1120"/>
                      <a:pt x="1657" y="1210"/>
                      <a:pt x="1657" y="1317"/>
                    </a:cubicBezTo>
                    <a:cubicBezTo>
                      <a:pt x="1657" y="1430"/>
                      <a:pt x="1626" y="1524"/>
                      <a:pt x="1564" y="1601"/>
                    </a:cubicBezTo>
                    <a:cubicBezTo>
                      <a:pt x="1502" y="1677"/>
                      <a:pt x="1420" y="1714"/>
                      <a:pt x="1317" y="1714"/>
                    </a:cubicBezTo>
                    <a:cubicBezTo>
                      <a:pt x="1220" y="1714"/>
                      <a:pt x="1141" y="1676"/>
                      <a:pt x="1079" y="1597"/>
                    </a:cubicBezTo>
                    <a:cubicBezTo>
                      <a:pt x="1017" y="1519"/>
                      <a:pt x="986" y="1425"/>
                      <a:pt x="986" y="1313"/>
                    </a:cubicBezTo>
                    <a:cubicBezTo>
                      <a:pt x="986" y="1209"/>
                      <a:pt x="1016" y="1120"/>
                      <a:pt x="1076" y="1048"/>
                    </a:cubicBezTo>
                    <a:cubicBezTo>
                      <a:pt x="1138" y="973"/>
                      <a:pt x="1215" y="937"/>
                      <a:pt x="1310" y="937"/>
                    </a:cubicBezTo>
                    <a:close/>
                    <a:moveTo>
                      <a:pt x="1381" y="0"/>
                    </a:moveTo>
                    <a:cubicBezTo>
                      <a:pt x="1128" y="0"/>
                      <a:pt x="895" y="61"/>
                      <a:pt x="684" y="181"/>
                    </a:cubicBezTo>
                    <a:cubicBezTo>
                      <a:pt x="474" y="298"/>
                      <a:pt x="307" y="459"/>
                      <a:pt x="183" y="662"/>
                    </a:cubicBezTo>
                    <a:cubicBezTo>
                      <a:pt x="61" y="865"/>
                      <a:pt x="0" y="1092"/>
                      <a:pt x="0" y="1339"/>
                    </a:cubicBezTo>
                    <a:cubicBezTo>
                      <a:pt x="0" y="1581"/>
                      <a:pt x="60" y="1801"/>
                      <a:pt x="177" y="1996"/>
                    </a:cubicBezTo>
                    <a:cubicBezTo>
                      <a:pt x="294" y="2192"/>
                      <a:pt x="455" y="2345"/>
                      <a:pt x="659" y="2456"/>
                    </a:cubicBezTo>
                    <a:cubicBezTo>
                      <a:pt x="863" y="2569"/>
                      <a:pt x="1090" y="2625"/>
                      <a:pt x="1341" y="2625"/>
                    </a:cubicBezTo>
                    <a:cubicBezTo>
                      <a:pt x="1462" y="2625"/>
                      <a:pt x="1591" y="2605"/>
                      <a:pt x="1727" y="2564"/>
                    </a:cubicBezTo>
                    <a:cubicBezTo>
                      <a:pt x="1865" y="2523"/>
                      <a:pt x="1978" y="2470"/>
                      <a:pt x="2067" y="2404"/>
                    </a:cubicBezTo>
                    <a:lnTo>
                      <a:pt x="1928" y="2166"/>
                    </a:lnTo>
                    <a:cubicBezTo>
                      <a:pt x="1846" y="2225"/>
                      <a:pt x="1750" y="2270"/>
                      <a:pt x="1644" y="2301"/>
                    </a:cubicBezTo>
                    <a:cubicBezTo>
                      <a:pt x="1538" y="2335"/>
                      <a:pt x="1438" y="2351"/>
                      <a:pt x="1341" y="2351"/>
                    </a:cubicBezTo>
                    <a:cubicBezTo>
                      <a:pt x="1146" y="2351"/>
                      <a:pt x="968" y="2306"/>
                      <a:pt x="807" y="2219"/>
                    </a:cubicBezTo>
                    <a:cubicBezTo>
                      <a:pt x="649" y="2131"/>
                      <a:pt x="523" y="2012"/>
                      <a:pt x="430" y="1857"/>
                    </a:cubicBezTo>
                    <a:cubicBezTo>
                      <a:pt x="338" y="1703"/>
                      <a:pt x="291" y="1529"/>
                      <a:pt x="291" y="1339"/>
                    </a:cubicBezTo>
                    <a:cubicBezTo>
                      <a:pt x="291" y="1144"/>
                      <a:pt x="339" y="967"/>
                      <a:pt x="437" y="803"/>
                    </a:cubicBezTo>
                    <a:cubicBezTo>
                      <a:pt x="536" y="639"/>
                      <a:pt x="668" y="510"/>
                      <a:pt x="834" y="415"/>
                    </a:cubicBezTo>
                    <a:cubicBezTo>
                      <a:pt x="1002" y="318"/>
                      <a:pt x="1183" y="269"/>
                      <a:pt x="1381" y="269"/>
                    </a:cubicBezTo>
                    <a:cubicBezTo>
                      <a:pt x="1593" y="269"/>
                      <a:pt x="1779" y="316"/>
                      <a:pt x="1937" y="408"/>
                    </a:cubicBezTo>
                    <a:cubicBezTo>
                      <a:pt x="2098" y="501"/>
                      <a:pt x="2220" y="628"/>
                      <a:pt x="2305" y="788"/>
                    </a:cubicBezTo>
                    <a:cubicBezTo>
                      <a:pt x="2391" y="949"/>
                      <a:pt x="2435" y="1128"/>
                      <a:pt x="2435" y="1326"/>
                    </a:cubicBezTo>
                    <a:cubicBezTo>
                      <a:pt x="2435" y="1422"/>
                      <a:pt x="2422" y="1510"/>
                      <a:pt x="2398" y="1588"/>
                    </a:cubicBezTo>
                    <a:cubicBezTo>
                      <a:pt x="2373" y="1667"/>
                      <a:pt x="2340" y="1729"/>
                      <a:pt x="2299" y="1774"/>
                    </a:cubicBezTo>
                    <a:cubicBezTo>
                      <a:pt x="2257" y="1817"/>
                      <a:pt x="2214" y="1838"/>
                      <a:pt x="2169" y="1838"/>
                    </a:cubicBezTo>
                    <a:cubicBezTo>
                      <a:pt x="2085" y="1838"/>
                      <a:pt x="2043" y="1787"/>
                      <a:pt x="2043" y="1684"/>
                    </a:cubicBezTo>
                    <a:lnTo>
                      <a:pt x="2043" y="634"/>
                    </a:lnTo>
                    <a:lnTo>
                      <a:pt x="1681" y="634"/>
                    </a:lnTo>
                    <a:lnTo>
                      <a:pt x="1681" y="807"/>
                    </a:lnTo>
                    <a:cubicBezTo>
                      <a:pt x="1671" y="788"/>
                      <a:pt x="1645" y="762"/>
                      <a:pt x="1604" y="730"/>
                    </a:cubicBezTo>
                    <a:cubicBezTo>
                      <a:pt x="1565" y="697"/>
                      <a:pt x="1514" y="667"/>
                      <a:pt x="1449" y="640"/>
                    </a:cubicBezTo>
                    <a:cubicBezTo>
                      <a:pt x="1385" y="613"/>
                      <a:pt x="1316" y="600"/>
                      <a:pt x="1240" y="600"/>
                    </a:cubicBezTo>
                    <a:cubicBezTo>
                      <a:pt x="1112" y="600"/>
                      <a:pt x="999" y="634"/>
                      <a:pt x="900" y="699"/>
                    </a:cubicBezTo>
                    <a:cubicBezTo>
                      <a:pt x="801" y="762"/>
                      <a:pt x="725" y="850"/>
                      <a:pt x="671" y="962"/>
                    </a:cubicBezTo>
                    <a:cubicBezTo>
                      <a:pt x="617" y="1072"/>
                      <a:pt x="591" y="1195"/>
                      <a:pt x="591" y="1328"/>
                    </a:cubicBezTo>
                    <a:cubicBezTo>
                      <a:pt x="591" y="1467"/>
                      <a:pt x="622" y="1591"/>
                      <a:pt x="686" y="1699"/>
                    </a:cubicBezTo>
                    <a:cubicBezTo>
                      <a:pt x="751" y="1808"/>
                      <a:pt x="834" y="1895"/>
                      <a:pt x="940" y="1956"/>
                    </a:cubicBezTo>
                    <a:cubicBezTo>
                      <a:pt x="1045" y="2016"/>
                      <a:pt x="1157" y="2045"/>
                      <a:pt x="1277" y="2045"/>
                    </a:cubicBezTo>
                    <a:cubicBezTo>
                      <a:pt x="1375" y="2045"/>
                      <a:pt x="1467" y="2025"/>
                      <a:pt x="1551" y="1983"/>
                    </a:cubicBezTo>
                    <a:cubicBezTo>
                      <a:pt x="1636" y="1941"/>
                      <a:pt x="1707" y="1877"/>
                      <a:pt x="1765" y="1792"/>
                    </a:cubicBezTo>
                    <a:lnTo>
                      <a:pt x="1771" y="1838"/>
                    </a:lnTo>
                    <a:cubicBezTo>
                      <a:pt x="1792" y="1919"/>
                      <a:pt x="1833" y="1980"/>
                      <a:pt x="1895" y="2021"/>
                    </a:cubicBezTo>
                    <a:cubicBezTo>
                      <a:pt x="1955" y="2059"/>
                      <a:pt x="2035" y="2080"/>
                      <a:pt x="2131" y="2080"/>
                    </a:cubicBezTo>
                    <a:cubicBezTo>
                      <a:pt x="2247" y="2080"/>
                      <a:pt x="2349" y="2049"/>
                      <a:pt x="2438" y="1987"/>
                    </a:cubicBezTo>
                    <a:cubicBezTo>
                      <a:pt x="2526" y="1923"/>
                      <a:pt x="2595" y="1833"/>
                      <a:pt x="2645" y="1718"/>
                    </a:cubicBezTo>
                    <a:cubicBezTo>
                      <a:pt x="2696" y="1603"/>
                      <a:pt x="2722" y="1469"/>
                      <a:pt x="2722" y="1317"/>
                    </a:cubicBezTo>
                    <a:cubicBezTo>
                      <a:pt x="2722" y="1067"/>
                      <a:pt x="2663" y="843"/>
                      <a:pt x="2546" y="644"/>
                    </a:cubicBezTo>
                    <a:cubicBezTo>
                      <a:pt x="2430" y="442"/>
                      <a:pt x="2270" y="284"/>
                      <a:pt x="2067" y="170"/>
                    </a:cubicBezTo>
                    <a:cubicBezTo>
                      <a:pt x="1864" y="57"/>
                      <a:pt x="1635" y="0"/>
                      <a:pt x="1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5;p30">
                <a:extLst>
                  <a:ext uri="{FF2B5EF4-FFF2-40B4-BE49-F238E27FC236}">
                    <a16:creationId xmlns:a16="http://schemas.microsoft.com/office/drawing/2014/main" id="{ADDAA6FE-86B6-0F69-1750-EB1843F7D9AF}"/>
                  </a:ext>
                </a:extLst>
              </p:cNvPr>
              <p:cNvSpPr/>
              <p:nvPr/>
            </p:nvSpPr>
            <p:spPr>
              <a:xfrm>
                <a:off x="-2334657" y="3396899"/>
                <a:ext cx="30765" cy="31052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681" extrusionOk="0">
                    <a:moveTo>
                      <a:pt x="0" y="0"/>
                    </a:moveTo>
                    <a:lnTo>
                      <a:pt x="0" y="1044"/>
                    </a:lnTo>
                    <a:cubicBezTo>
                      <a:pt x="0" y="1239"/>
                      <a:pt x="54" y="1395"/>
                      <a:pt x="161" y="1511"/>
                    </a:cubicBezTo>
                    <a:cubicBezTo>
                      <a:pt x="270" y="1624"/>
                      <a:pt x="416" y="1681"/>
                      <a:pt x="600" y="1681"/>
                    </a:cubicBezTo>
                    <a:cubicBezTo>
                      <a:pt x="857" y="1681"/>
                      <a:pt x="1042" y="1576"/>
                      <a:pt x="1156" y="1368"/>
                    </a:cubicBezTo>
                    <a:lnTo>
                      <a:pt x="1156" y="1661"/>
                    </a:lnTo>
                    <a:lnTo>
                      <a:pt x="1628" y="1661"/>
                    </a:lnTo>
                    <a:lnTo>
                      <a:pt x="1628" y="0"/>
                    </a:lnTo>
                    <a:lnTo>
                      <a:pt x="1156" y="0"/>
                    </a:lnTo>
                    <a:lnTo>
                      <a:pt x="1156" y="822"/>
                    </a:lnTo>
                    <a:cubicBezTo>
                      <a:pt x="1156" y="946"/>
                      <a:pt x="1122" y="1046"/>
                      <a:pt x="1056" y="1125"/>
                    </a:cubicBezTo>
                    <a:cubicBezTo>
                      <a:pt x="991" y="1203"/>
                      <a:pt x="901" y="1243"/>
                      <a:pt x="788" y="1244"/>
                    </a:cubicBezTo>
                    <a:cubicBezTo>
                      <a:pt x="691" y="1244"/>
                      <a:pt x="615" y="1215"/>
                      <a:pt x="559" y="1156"/>
                    </a:cubicBezTo>
                    <a:cubicBezTo>
                      <a:pt x="503" y="1095"/>
                      <a:pt x="476" y="1013"/>
                      <a:pt x="476" y="908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06;p30">
                <a:extLst>
                  <a:ext uri="{FF2B5EF4-FFF2-40B4-BE49-F238E27FC236}">
                    <a16:creationId xmlns:a16="http://schemas.microsoft.com/office/drawing/2014/main" id="{4D0959FC-BF9C-2161-EF14-4A37F2328372}"/>
                  </a:ext>
                </a:extLst>
              </p:cNvPr>
              <p:cNvSpPr/>
              <p:nvPr/>
            </p:nvSpPr>
            <p:spPr>
              <a:xfrm>
                <a:off x="-2298487" y="3396493"/>
                <a:ext cx="26400" cy="31459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703" extrusionOk="0">
                    <a:moveTo>
                      <a:pt x="736" y="0"/>
                    </a:moveTo>
                    <a:cubicBezTo>
                      <a:pt x="546" y="0"/>
                      <a:pt x="389" y="46"/>
                      <a:pt x="266" y="137"/>
                    </a:cubicBezTo>
                    <a:cubicBezTo>
                      <a:pt x="142" y="227"/>
                      <a:pt x="81" y="355"/>
                      <a:pt x="81" y="520"/>
                    </a:cubicBezTo>
                    <a:cubicBezTo>
                      <a:pt x="81" y="627"/>
                      <a:pt x="108" y="714"/>
                      <a:pt x="162" y="783"/>
                    </a:cubicBezTo>
                    <a:cubicBezTo>
                      <a:pt x="214" y="848"/>
                      <a:pt x="279" y="897"/>
                      <a:pt x="353" y="930"/>
                    </a:cubicBezTo>
                    <a:cubicBezTo>
                      <a:pt x="429" y="963"/>
                      <a:pt x="523" y="996"/>
                      <a:pt x="636" y="1030"/>
                    </a:cubicBezTo>
                    <a:cubicBezTo>
                      <a:pt x="745" y="1060"/>
                      <a:pt x="822" y="1089"/>
                      <a:pt x="868" y="1116"/>
                    </a:cubicBezTo>
                    <a:cubicBezTo>
                      <a:pt x="918" y="1143"/>
                      <a:pt x="943" y="1179"/>
                      <a:pt x="943" y="1226"/>
                    </a:cubicBezTo>
                    <a:cubicBezTo>
                      <a:pt x="943" y="1270"/>
                      <a:pt x="923" y="1302"/>
                      <a:pt x="884" y="1326"/>
                    </a:cubicBezTo>
                    <a:cubicBezTo>
                      <a:pt x="847" y="1346"/>
                      <a:pt x="796" y="1356"/>
                      <a:pt x="733" y="1356"/>
                    </a:cubicBezTo>
                    <a:cubicBezTo>
                      <a:pt x="640" y="1356"/>
                      <a:pt x="541" y="1338"/>
                      <a:pt x="436" y="1304"/>
                    </a:cubicBezTo>
                    <a:cubicBezTo>
                      <a:pt x="333" y="1266"/>
                      <a:pt x="240" y="1215"/>
                      <a:pt x="155" y="1149"/>
                    </a:cubicBezTo>
                    <a:lnTo>
                      <a:pt x="1" y="1471"/>
                    </a:lnTo>
                    <a:cubicBezTo>
                      <a:pt x="93" y="1544"/>
                      <a:pt x="203" y="1602"/>
                      <a:pt x="328" y="1643"/>
                    </a:cubicBezTo>
                    <a:cubicBezTo>
                      <a:pt x="454" y="1683"/>
                      <a:pt x="585" y="1703"/>
                      <a:pt x="720" y="1703"/>
                    </a:cubicBezTo>
                    <a:cubicBezTo>
                      <a:pt x="918" y="1703"/>
                      <a:pt x="1079" y="1658"/>
                      <a:pt x="1205" y="1566"/>
                    </a:cubicBezTo>
                    <a:cubicBezTo>
                      <a:pt x="1333" y="1474"/>
                      <a:pt x="1397" y="1345"/>
                      <a:pt x="1397" y="1180"/>
                    </a:cubicBezTo>
                    <a:cubicBezTo>
                      <a:pt x="1397" y="1071"/>
                      <a:pt x="1369" y="983"/>
                      <a:pt x="1313" y="918"/>
                    </a:cubicBezTo>
                    <a:cubicBezTo>
                      <a:pt x="1258" y="849"/>
                      <a:pt x="1192" y="799"/>
                      <a:pt x="1115" y="767"/>
                    </a:cubicBezTo>
                    <a:cubicBezTo>
                      <a:pt x="1039" y="731"/>
                      <a:pt x="943" y="696"/>
                      <a:pt x="826" y="662"/>
                    </a:cubicBezTo>
                    <a:cubicBezTo>
                      <a:pt x="719" y="631"/>
                      <a:pt x="642" y="602"/>
                      <a:pt x="594" y="578"/>
                    </a:cubicBezTo>
                    <a:cubicBezTo>
                      <a:pt x="546" y="553"/>
                      <a:pt x="523" y="519"/>
                      <a:pt x="523" y="474"/>
                    </a:cubicBezTo>
                    <a:cubicBezTo>
                      <a:pt x="523" y="433"/>
                      <a:pt x="540" y="402"/>
                      <a:pt x="575" y="381"/>
                    </a:cubicBezTo>
                    <a:cubicBezTo>
                      <a:pt x="611" y="360"/>
                      <a:pt x="657" y="350"/>
                      <a:pt x="714" y="350"/>
                    </a:cubicBezTo>
                    <a:cubicBezTo>
                      <a:pt x="784" y="350"/>
                      <a:pt x="863" y="364"/>
                      <a:pt x="952" y="393"/>
                    </a:cubicBezTo>
                    <a:cubicBezTo>
                      <a:pt x="1040" y="420"/>
                      <a:pt x="1131" y="458"/>
                      <a:pt x="1221" y="510"/>
                    </a:cubicBezTo>
                    <a:lnTo>
                      <a:pt x="1384" y="185"/>
                    </a:lnTo>
                    <a:cubicBezTo>
                      <a:pt x="1291" y="126"/>
                      <a:pt x="1188" y="81"/>
                      <a:pt x="1075" y="50"/>
                    </a:cubicBezTo>
                    <a:cubicBezTo>
                      <a:pt x="962" y="17"/>
                      <a:pt x="849" y="0"/>
                      <a:pt x="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07;p30">
                <a:extLst>
                  <a:ext uri="{FF2B5EF4-FFF2-40B4-BE49-F238E27FC236}">
                    <a16:creationId xmlns:a16="http://schemas.microsoft.com/office/drawing/2014/main" id="{9031A661-C531-469D-7557-EF194C1372A7}"/>
                  </a:ext>
                </a:extLst>
              </p:cNvPr>
              <p:cNvSpPr/>
              <p:nvPr/>
            </p:nvSpPr>
            <p:spPr>
              <a:xfrm>
                <a:off x="-2268761" y="3396603"/>
                <a:ext cx="31634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697" extrusionOk="0">
                    <a:moveTo>
                      <a:pt x="858" y="349"/>
                    </a:moveTo>
                    <a:cubicBezTo>
                      <a:pt x="968" y="349"/>
                      <a:pt x="1055" y="383"/>
                      <a:pt x="1121" y="448"/>
                    </a:cubicBezTo>
                    <a:cubicBezTo>
                      <a:pt x="1187" y="514"/>
                      <a:pt x="1221" y="602"/>
                      <a:pt x="1225" y="711"/>
                    </a:cubicBezTo>
                    <a:lnTo>
                      <a:pt x="469" y="711"/>
                    </a:lnTo>
                    <a:cubicBezTo>
                      <a:pt x="488" y="600"/>
                      <a:pt x="530" y="513"/>
                      <a:pt x="599" y="448"/>
                    </a:cubicBezTo>
                    <a:cubicBezTo>
                      <a:pt x="669" y="383"/>
                      <a:pt x="756" y="349"/>
                      <a:pt x="858" y="349"/>
                    </a:cubicBezTo>
                    <a:close/>
                    <a:moveTo>
                      <a:pt x="855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1" y="179"/>
                      <a:pt x="180" y="279"/>
                      <a:pt x="108" y="408"/>
                    </a:cubicBezTo>
                    <a:cubicBezTo>
                      <a:pt x="36" y="536"/>
                      <a:pt x="0" y="684"/>
                      <a:pt x="0" y="854"/>
                    </a:cubicBezTo>
                    <a:cubicBezTo>
                      <a:pt x="0" y="1020"/>
                      <a:pt x="35" y="1168"/>
                      <a:pt x="104" y="1295"/>
                    </a:cubicBezTo>
                    <a:cubicBezTo>
                      <a:pt x="177" y="1422"/>
                      <a:pt x="278" y="1522"/>
                      <a:pt x="407" y="1591"/>
                    </a:cubicBezTo>
                    <a:cubicBezTo>
                      <a:pt x="539" y="1662"/>
                      <a:pt x="693" y="1697"/>
                      <a:pt x="868" y="1697"/>
                    </a:cubicBezTo>
                    <a:cubicBezTo>
                      <a:pt x="1015" y="1697"/>
                      <a:pt x="1149" y="1672"/>
                      <a:pt x="1269" y="1622"/>
                    </a:cubicBezTo>
                    <a:cubicBezTo>
                      <a:pt x="1390" y="1570"/>
                      <a:pt x="1493" y="1497"/>
                      <a:pt x="1578" y="1403"/>
                    </a:cubicBezTo>
                    <a:lnTo>
                      <a:pt x="1328" y="1150"/>
                    </a:lnTo>
                    <a:cubicBezTo>
                      <a:pt x="1270" y="1208"/>
                      <a:pt x="1205" y="1251"/>
                      <a:pt x="1133" y="1282"/>
                    </a:cubicBezTo>
                    <a:cubicBezTo>
                      <a:pt x="1061" y="1312"/>
                      <a:pt x="986" y="1326"/>
                      <a:pt x="907" y="1326"/>
                    </a:cubicBezTo>
                    <a:cubicBezTo>
                      <a:pt x="801" y="1326"/>
                      <a:pt x="709" y="1296"/>
                      <a:pt x="633" y="1240"/>
                    </a:cubicBezTo>
                    <a:cubicBezTo>
                      <a:pt x="556" y="1179"/>
                      <a:pt x="505" y="1097"/>
                      <a:pt x="479" y="993"/>
                    </a:cubicBezTo>
                    <a:lnTo>
                      <a:pt x="1670" y="993"/>
                    </a:lnTo>
                    <a:cubicBezTo>
                      <a:pt x="1673" y="966"/>
                      <a:pt x="1673" y="927"/>
                      <a:pt x="1673" y="878"/>
                    </a:cubicBezTo>
                    <a:cubicBezTo>
                      <a:pt x="1673" y="602"/>
                      <a:pt x="1604" y="387"/>
                      <a:pt x="1463" y="232"/>
                    </a:cubicBezTo>
                    <a:cubicBezTo>
                      <a:pt x="1326" y="78"/>
                      <a:pt x="1122" y="1"/>
                      <a:pt x="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08;p30">
                <a:extLst>
                  <a:ext uri="{FF2B5EF4-FFF2-40B4-BE49-F238E27FC236}">
                    <a16:creationId xmlns:a16="http://schemas.microsoft.com/office/drawing/2014/main" id="{A117C62D-58EC-45AC-2311-4CDB4221103F}"/>
                  </a:ext>
                </a:extLst>
              </p:cNvPr>
              <p:cNvSpPr/>
              <p:nvPr/>
            </p:nvSpPr>
            <p:spPr>
              <a:xfrm>
                <a:off x="-2228711" y="3396566"/>
                <a:ext cx="19408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680" extrusionOk="0">
                    <a:moveTo>
                      <a:pt x="1026" y="0"/>
                    </a:moveTo>
                    <a:cubicBezTo>
                      <a:pt x="903" y="1"/>
                      <a:pt x="794" y="30"/>
                      <a:pt x="702" y="84"/>
                    </a:cubicBezTo>
                    <a:cubicBezTo>
                      <a:pt x="609" y="136"/>
                      <a:pt x="533" y="215"/>
                      <a:pt x="477" y="318"/>
                    </a:cubicBezTo>
                    <a:lnTo>
                      <a:pt x="477" y="18"/>
                    </a:lnTo>
                    <a:lnTo>
                      <a:pt x="1" y="18"/>
                    </a:lnTo>
                    <a:lnTo>
                      <a:pt x="1" y="1679"/>
                    </a:lnTo>
                    <a:lnTo>
                      <a:pt x="477" y="1679"/>
                    </a:lnTo>
                    <a:lnTo>
                      <a:pt x="477" y="880"/>
                    </a:lnTo>
                    <a:cubicBezTo>
                      <a:pt x="477" y="748"/>
                      <a:pt x="518" y="643"/>
                      <a:pt x="603" y="565"/>
                    </a:cubicBezTo>
                    <a:cubicBezTo>
                      <a:pt x="689" y="485"/>
                      <a:pt x="806" y="444"/>
                      <a:pt x="951" y="444"/>
                    </a:cubicBezTo>
                    <a:cubicBezTo>
                      <a:pt x="985" y="444"/>
                      <a:pt x="1009" y="445"/>
                      <a:pt x="1026" y="448"/>
                    </a:cubicBez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9;p30">
                <a:extLst>
                  <a:ext uri="{FF2B5EF4-FFF2-40B4-BE49-F238E27FC236}">
                    <a16:creationId xmlns:a16="http://schemas.microsoft.com/office/drawing/2014/main" id="{EBD912AE-2819-14D9-F8EA-D4C995120EA7}"/>
                  </a:ext>
                </a:extLst>
              </p:cNvPr>
              <p:cNvSpPr/>
              <p:nvPr/>
            </p:nvSpPr>
            <p:spPr>
              <a:xfrm>
                <a:off x="-2200031" y="3396566"/>
                <a:ext cx="31370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80" extrusionOk="0">
                    <a:moveTo>
                      <a:pt x="1051" y="0"/>
                    </a:moveTo>
                    <a:cubicBezTo>
                      <a:pt x="783" y="4"/>
                      <a:pt x="593" y="107"/>
                      <a:pt x="477" y="309"/>
                    </a:cubicBezTo>
                    <a:lnTo>
                      <a:pt x="477" y="18"/>
                    </a:lnTo>
                    <a:lnTo>
                      <a:pt x="1" y="18"/>
                    </a:lnTo>
                    <a:lnTo>
                      <a:pt x="1" y="1679"/>
                    </a:lnTo>
                    <a:lnTo>
                      <a:pt x="477" y="1679"/>
                    </a:lnTo>
                    <a:lnTo>
                      <a:pt x="477" y="861"/>
                    </a:lnTo>
                    <a:cubicBezTo>
                      <a:pt x="477" y="737"/>
                      <a:pt x="510" y="637"/>
                      <a:pt x="579" y="558"/>
                    </a:cubicBezTo>
                    <a:cubicBezTo>
                      <a:pt x="647" y="479"/>
                      <a:pt x="739" y="438"/>
                      <a:pt x="856" y="435"/>
                    </a:cubicBezTo>
                    <a:cubicBezTo>
                      <a:pt x="958" y="435"/>
                      <a:pt x="1037" y="466"/>
                      <a:pt x="1095" y="528"/>
                    </a:cubicBezTo>
                    <a:cubicBezTo>
                      <a:pt x="1154" y="588"/>
                      <a:pt x="1185" y="670"/>
                      <a:pt x="1185" y="775"/>
                    </a:cubicBezTo>
                    <a:lnTo>
                      <a:pt x="1185" y="1679"/>
                    </a:lnTo>
                    <a:lnTo>
                      <a:pt x="1659" y="1679"/>
                    </a:lnTo>
                    <a:lnTo>
                      <a:pt x="1659" y="636"/>
                    </a:lnTo>
                    <a:cubicBezTo>
                      <a:pt x="1659" y="443"/>
                      <a:pt x="1604" y="288"/>
                      <a:pt x="1493" y="172"/>
                    </a:cubicBezTo>
                    <a:cubicBezTo>
                      <a:pt x="1384" y="58"/>
                      <a:pt x="1236" y="0"/>
                      <a:pt x="10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;p30">
                <a:extLst>
                  <a:ext uri="{FF2B5EF4-FFF2-40B4-BE49-F238E27FC236}">
                    <a16:creationId xmlns:a16="http://schemas.microsoft.com/office/drawing/2014/main" id="{09565848-311D-C36C-EE6B-379E53B50CE7}"/>
                  </a:ext>
                </a:extLst>
              </p:cNvPr>
              <p:cNvSpPr/>
              <p:nvPr/>
            </p:nvSpPr>
            <p:spPr>
              <a:xfrm>
                <a:off x="-2163351" y="3396566"/>
                <a:ext cx="29480" cy="3144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702" extrusionOk="0">
                    <a:moveTo>
                      <a:pt x="1090" y="964"/>
                    </a:moveTo>
                    <a:lnTo>
                      <a:pt x="1090" y="1112"/>
                    </a:lnTo>
                    <a:cubicBezTo>
                      <a:pt x="1076" y="1184"/>
                      <a:pt x="1032" y="1243"/>
                      <a:pt x="960" y="1291"/>
                    </a:cubicBezTo>
                    <a:cubicBezTo>
                      <a:pt x="888" y="1338"/>
                      <a:pt x="803" y="1361"/>
                      <a:pt x="704" y="1361"/>
                    </a:cubicBezTo>
                    <a:cubicBezTo>
                      <a:pt x="623" y="1361"/>
                      <a:pt x="560" y="1343"/>
                      <a:pt x="512" y="1306"/>
                    </a:cubicBezTo>
                    <a:cubicBezTo>
                      <a:pt x="467" y="1267"/>
                      <a:pt x="444" y="1216"/>
                      <a:pt x="444" y="1152"/>
                    </a:cubicBezTo>
                    <a:cubicBezTo>
                      <a:pt x="444" y="1086"/>
                      <a:pt x="466" y="1038"/>
                      <a:pt x="510" y="1010"/>
                    </a:cubicBezTo>
                    <a:cubicBezTo>
                      <a:pt x="555" y="979"/>
                      <a:pt x="623" y="964"/>
                      <a:pt x="716" y="964"/>
                    </a:cubicBezTo>
                    <a:close/>
                    <a:moveTo>
                      <a:pt x="852" y="0"/>
                    </a:moveTo>
                    <a:cubicBezTo>
                      <a:pt x="714" y="0"/>
                      <a:pt x="587" y="15"/>
                      <a:pt x="472" y="46"/>
                    </a:cubicBezTo>
                    <a:cubicBezTo>
                      <a:pt x="357" y="77"/>
                      <a:pt x="233" y="125"/>
                      <a:pt x="102" y="192"/>
                    </a:cubicBezTo>
                    <a:lnTo>
                      <a:pt x="250" y="519"/>
                    </a:lnTo>
                    <a:cubicBezTo>
                      <a:pt x="425" y="422"/>
                      <a:pt x="590" y="373"/>
                      <a:pt x="744" y="373"/>
                    </a:cubicBezTo>
                    <a:cubicBezTo>
                      <a:pt x="857" y="373"/>
                      <a:pt x="942" y="398"/>
                      <a:pt x="1000" y="448"/>
                    </a:cubicBezTo>
                    <a:cubicBezTo>
                      <a:pt x="1061" y="495"/>
                      <a:pt x="1090" y="562"/>
                      <a:pt x="1090" y="651"/>
                    </a:cubicBezTo>
                    <a:lnTo>
                      <a:pt x="1090" y="682"/>
                    </a:lnTo>
                    <a:lnTo>
                      <a:pt x="633" y="682"/>
                    </a:lnTo>
                    <a:cubicBezTo>
                      <a:pt x="431" y="685"/>
                      <a:pt x="274" y="730"/>
                      <a:pt x="164" y="818"/>
                    </a:cubicBezTo>
                    <a:cubicBezTo>
                      <a:pt x="54" y="905"/>
                      <a:pt x="0" y="1026"/>
                      <a:pt x="0" y="1183"/>
                    </a:cubicBezTo>
                    <a:cubicBezTo>
                      <a:pt x="0" y="1337"/>
                      <a:pt x="52" y="1463"/>
                      <a:pt x="155" y="1560"/>
                    </a:cubicBezTo>
                    <a:cubicBezTo>
                      <a:pt x="258" y="1654"/>
                      <a:pt x="397" y="1701"/>
                      <a:pt x="572" y="1701"/>
                    </a:cubicBezTo>
                    <a:cubicBezTo>
                      <a:pt x="686" y="1701"/>
                      <a:pt x="788" y="1683"/>
                      <a:pt x="877" y="1646"/>
                    </a:cubicBezTo>
                    <a:cubicBezTo>
                      <a:pt x="965" y="1608"/>
                      <a:pt x="1037" y="1556"/>
                      <a:pt x="1093" y="1485"/>
                    </a:cubicBezTo>
                    <a:lnTo>
                      <a:pt x="1093" y="1679"/>
                    </a:lnTo>
                    <a:lnTo>
                      <a:pt x="1560" y="1679"/>
                    </a:lnTo>
                    <a:lnTo>
                      <a:pt x="1556" y="596"/>
                    </a:lnTo>
                    <a:cubicBezTo>
                      <a:pt x="1555" y="408"/>
                      <a:pt x="1492" y="263"/>
                      <a:pt x="1368" y="157"/>
                    </a:cubicBezTo>
                    <a:cubicBezTo>
                      <a:pt x="1246" y="53"/>
                      <a:pt x="1075" y="0"/>
                      <a:pt x="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1;p30">
                <a:extLst>
                  <a:ext uri="{FF2B5EF4-FFF2-40B4-BE49-F238E27FC236}">
                    <a16:creationId xmlns:a16="http://schemas.microsoft.com/office/drawing/2014/main" id="{0D846993-59C5-10BC-798C-CABEFEF59C22}"/>
                  </a:ext>
                </a:extLst>
              </p:cNvPr>
              <p:cNvSpPr/>
              <p:nvPr/>
            </p:nvSpPr>
            <p:spPr>
              <a:xfrm>
                <a:off x="-2124328" y="3396566"/>
                <a:ext cx="52875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680" extrusionOk="0">
                    <a:moveTo>
                      <a:pt x="1038" y="0"/>
                    </a:moveTo>
                    <a:cubicBezTo>
                      <a:pt x="779" y="4"/>
                      <a:pt x="591" y="106"/>
                      <a:pt x="477" y="305"/>
                    </a:cubicBezTo>
                    <a:lnTo>
                      <a:pt x="477" y="18"/>
                    </a:lnTo>
                    <a:lnTo>
                      <a:pt x="0" y="18"/>
                    </a:lnTo>
                    <a:lnTo>
                      <a:pt x="0" y="1679"/>
                    </a:lnTo>
                    <a:lnTo>
                      <a:pt x="477" y="1679"/>
                    </a:lnTo>
                    <a:lnTo>
                      <a:pt x="477" y="858"/>
                    </a:lnTo>
                    <a:cubicBezTo>
                      <a:pt x="477" y="735"/>
                      <a:pt x="509" y="634"/>
                      <a:pt x="574" y="556"/>
                    </a:cubicBezTo>
                    <a:cubicBezTo>
                      <a:pt x="643" y="477"/>
                      <a:pt x="734" y="438"/>
                      <a:pt x="847" y="435"/>
                    </a:cubicBezTo>
                    <a:cubicBezTo>
                      <a:pt x="945" y="435"/>
                      <a:pt x="1022" y="466"/>
                      <a:pt x="1079" y="528"/>
                    </a:cubicBezTo>
                    <a:cubicBezTo>
                      <a:pt x="1135" y="588"/>
                      <a:pt x="1165" y="670"/>
                      <a:pt x="1165" y="775"/>
                    </a:cubicBezTo>
                    <a:lnTo>
                      <a:pt x="1165" y="1679"/>
                    </a:lnTo>
                    <a:lnTo>
                      <a:pt x="1637" y="1679"/>
                    </a:lnTo>
                    <a:lnTo>
                      <a:pt x="1637" y="858"/>
                    </a:lnTo>
                    <a:cubicBezTo>
                      <a:pt x="1637" y="735"/>
                      <a:pt x="1671" y="634"/>
                      <a:pt x="1736" y="556"/>
                    </a:cubicBezTo>
                    <a:cubicBezTo>
                      <a:pt x="1802" y="477"/>
                      <a:pt x="1892" y="438"/>
                      <a:pt x="2005" y="435"/>
                    </a:cubicBezTo>
                    <a:cubicBezTo>
                      <a:pt x="2103" y="435"/>
                      <a:pt x="2182" y="465"/>
                      <a:pt x="2239" y="525"/>
                    </a:cubicBezTo>
                    <a:cubicBezTo>
                      <a:pt x="2297" y="584"/>
                      <a:pt x="2326" y="668"/>
                      <a:pt x="2326" y="775"/>
                    </a:cubicBezTo>
                    <a:lnTo>
                      <a:pt x="2326" y="1679"/>
                    </a:lnTo>
                    <a:lnTo>
                      <a:pt x="2798" y="1679"/>
                    </a:lnTo>
                    <a:lnTo>
                      <a:pt x="2798" y="636"/>
                    </a:lnTo>
                    <a:cubicBezTo>
                      <a:pt x="2798" y="440"/>
                      <a:pt x="2744" y="286"/>
                      <a:pt x="2635" y="172"/>
                    </a:cubicBezTo>
                    <a:cubicBezTo>
                      <a:pt x="2528" y="58"/>
                      <a:pt x="2382" y="0"/>
                      <a:pt x="2200" y="0"/>
                    </a:cubicBezTo>
                    <a:cubicBezTo>
                      <a:pt x="2057" y="1"/>
                      <a:pt x="1935" y="35"/>
                      <a:pt x="1832" y="99"/>
                    </a:cubicBezTo>
                    <a:cubicBezTo>
                      <a:pt x="1731" y="162"/>
                      <a:pt x="1654" y="257"/>
                      <a:pt x="1600" y="382"/>
                    </a:cubicBezTo>
                    <a:cubicBezTo>
                      <a:pt x="1559" y="261"/>
                      <a:pt x="1491" y="167"/>
                      <a:pt x="1393" y="102"/>
                    </a:cubicBezTo>
                    <a:cubicBezTo>
                      <a:pt x="1296" y="33"/>
                      <a:pt x="1178" y="0"/>
                      <a:pt x="10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2;p30">
                <a:extLst>
                  <a:ext uri="{FF2B5EF4-FFF2-40B4-BE49-F238E27FC236}">
                    <a16:creationId xmlns:a16="http://schemas.microsoft.com/office/drawing/2014/main" id="{2F50DF2F-9397-8C0C-0C01-7FFA7784D83C}"/>
                  </a:ext>
                </a:extLst>
              </p:cNvPr>
              <p:cNvSpPr/>
              <p:nvPr/>
            </p:nvSpPr>
            <p:spPr>
              <a:xfrm>
                <a:off x="-2065311" y="3396603"/>
                <a:ext cx="31653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97" extrusionOk="0">
                    <a:moveTo>
                      <a:pt x="859" y="349"/>
                    </a:moveTo>
                    <a:cubicBezTo>
                      <a:pt x="968" y="349"/>
                      <a:pt x="1056" y="383"/>
                      <a:pt x="1121" y="448"/>
                    </a:cubicBezTo>
                    <a:cubicBezTo>
                      <a:pt x="1187" y="514"/>
                      <a:pt x="1223" y="602"/>
                      <a:pt x="1227" y="711"/>
                    </a:cubicBezTo>
                    <a:lnTo>
                      <a:pt x="470" y="711"/>
                    </a:lnTo>
                    <a:cubicBezTo>
                      <a:pt x="488" y="600"/>
                      <a:pt x="532" y="513"/>
                      <a:pt x="600" y="448"/>
                    </a:cubicBezTo>
                    <a:cubicBezTo>
                      <a:pt x="670" y="383"/>
                      <a:pt x="756" y="349"/>
                      <a:pt x="859" y="349"/>
                    </a:cubicBezTo>
                    <a:close/>
                    <a:moveTo>
                      <a:pt x="856" y="1"/>
                    </a:moveTo>
                    <a:cubicBezTo>
                      <a:pt x="689" y="1"/>
                      <a:pt x="541" y="37"/>
                      <a:pt x="411" y="109"/>
                    </a:cubicBezTo>
                    <a:cubicBezTo>
                      <a:pt x="281" y="179"/>
                      <a:pt x="181" y="279"/>
                      <a:pt x="109" y="408"/>
                    </a:cubicBezTo>
                    <a:cubicBezTo>
                      <a:pt x="37" y="536"/>
                      <a:pt x="0" y="684"/>
                      <a:pt x="0" y="854"/>
                    </a:cubicBezTo>
                    <a:cubicBezTo>
                      <a:pt x="0" y="1020"/>
                      <a:pt x="35" y="1168"/>
                      <a:pt x="106" y="1295"/>
                    </a:cubicBezTo>
                    <a:cubicBezTo>
                      <a:pt x="178" y="1422"/>
                      <a:pt x="278" y="1522"/>
                      <a:pt x="408" y="1591"/>
                    </a:cubicBezTo>
                    <a:cubicBezTo>
                      <a:pt x="540" y="1662"/>
                      <a:pt x="693" y="1697"/>
                      <a:pt x="868" y="1697"/>
                    </a:cubicBezTo>
                    <a:cubicBezTo>
                      <a:pt x="1017" y="1697"/>
                      <a:pt x="1151" y="1672"/>
                      <a:pt x="1269" y="1622"/>
                    </a:cubicBezTo>
                    <a:cubicBezTo>
                      <a:pt x="1392" y="1570"/>
                      <a:pt x="1494" y="1497"/>
                      <a:pt x="1578" y="1403"/>
                    </a:cubicBezTo>
                    <a:lnTo>
                      <a:pt x="1328" y="1150"/>
                    </a:lnTo>
                    <a:cubicBezTo>
                      <a:pt x="1271" y="1208"/>
                      <a:pt x="1206" y="1251"/>
                      <a:pt x="1134" y="1282"/>
                    </a:cubicBezTo>
                    <a:cubicBezTo>
                      <a:pt x="1062" y="1312"/>
                      <a:pt x="986" y="1326"/>
                      <a:pt x="909" y="1326"/>
                    </a:cubicBezTo>
                    <a:cubicBezTo>
                      <a:pt x="801" y="1326"/>
                      <a:pt x="710" y="1296"/>
                      <a:pt x="634" y="1240"/>
                    </a:cubicBezTo>
                    <a:cubicBezTo>
                      <a:pt x="558" y="1179"/>
                      <a:pt x="506" y="1097"/>
                      <a:pt x="479" y="993"/>
                    </a:cubicBezTo>
                    <a:lnTo>
                      <a:pt x="1671" y="993"/>
                    </a:lnTo>
                    <a:cubicBezTo>
                      <a:pt x="1673" y="966"/>
                      <a:pt x="1675" y="927"/>
                      <a:pt x="1675" y="878"/>
                    </a:cubicBezTo>
                    <a:cubicBezTo>
                      <a:pt x="1675" y="602"/>
                      <a:pt x="1604" y="387"/>
                      <a:pt x="1465" y="232"/>
                    </a:cubicBezTo>
                    <a:cubicBezTo>
                      <a:pt x="1326" y="78"/>
                      <a:pt x="1124" y="1"/>
                      <a:pt x="8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3;p30">
                <a:extLst>
                  <a:ext uri="{FF2B5EF4-FFF2-40B4-BE49-F238E27FC236}">
                    <a16:creationId xmlns:a16="http://schemas.microsoft.com/office/drawing/2014/main" id="{C6CDA2DD-D239-ECFC-F28E-B070E394CA7B}"/>
                  </a:ext>
                </a:extLst>
              </p:cNvPr>
              <p:cNvSpPr/>
              <p:nvPr/>
            </p:nvSpPr>
            <p:spPr>
              <a:xfrm>
                <a:off x="-1994634" y="3384245"/>
                <a:ext cx="5235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347" extrusionOk="0">
                    <a:moveTo>
                      <a:pt x="0" y="0"/>
                    </a:moveTo>
                    <a:lnTo>
                      <a:pt x="0" y="2346"/>
                    </a:lnTo>
                    <a:lnTo>
                      <a:pt x="277" y="2346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4;p30">
                <a:extLst>
                  <a:ext uri="{FF2B5EF4-FFF2-40B4-BE49-F238E27FC236}">
                    <a16:creationId xmlns:a16="http://schemas.microsoft.com/office/drawing/2014/main" id="{7C23EACE-E1CE-DC20-84BD-884621664C55}"/>
                  </a:ext>
                </a:extLst>
              </p:cNvPr>
              <p:cNvSpPr/>
              <p:nvPr/>
            </p:nvSpPr>
            <p:spPr>
              <a:xfrm>
                <a:off x="-1980707" y="3395624"/>
                <a:ext cx="29310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774" extrusionOk="0">
                    <a:moveTo>
                      <a:pt x="775" y="236"/>
                    </a:moveTo>
                    <a:cubicBezTo>
                      <a:pt x="923" y="236"/>
                      <a:pt x="1040" y="295"/>
                      <a:pt x="1126" y="413"/>
                    </a:cubicBezTo>
                    <a:cubicBezTo>
                      <a:pt x="1213" y="530"/>
                      <a:pt x="1256" y="688"/>
                      <a:pt x="1256" y="887"/>
                    </a:cubicBezTo>
                    <a:cubicBezTo>
                      <a:pt x="1256" y="1089"/>
                      <a:pt x="1213" y="1248"/>
                      <a:pt x="1126" y="1365"/>
                    </a:cubicBezTo>
                    <a:cubicBezTo>
                      <a:pt x="1040" y="1481"/>
                      <a:pt x="923" y="1540"/>
                      <a:pt x="775" y="1540"/>
                    </a:cubicBezTo>
                    <a:cubicBezTo>
                      <a:pt x="626" y="1540"/>
                      <a:pt x="507" y="1482"/>
                      <a:pt x="421" y="1366"/>
                    </a:cubicBezTo>
                    <a:cubicBezTo>
                      <a:pt x="335" y="1249"/>
                      <a:pt x="292" y="1089"/>
                      <a:pt x="292" y="887"/>
                    </a:cubicBezTo>
                    <a:cubicBezTo>
                      <a:pt x="292" y="685"/>
                      <a:pt x="336" y="527"/>
                      <a:pt x="422" y="411"/>
                    </a:cubicBezTo>
                    <a:cubicBezTo>
                      <a:pt x="509" y="294"/>
                      <a:pt x="627" y="236"/>
                      <a:pt x="775" y="236"/>
                    </a:cubicBezTo>
                    <a:close/>
                    <a:moveTo>
                      <a:pt x="775" y="1"/>
                    </a:moveTo>
                    <a:cubicBezTo>
                      <a:pt x="533" y="1"/>
                      <a:pt x="343" y="79"/>
                      <a:pt x="205" y="236"/>
                    </a:cubicBezTo>
                    <a:cubicBezTo>
                      <a:pt x="69" y="393"/>
                      <a:pt x="0" y="611"/>
                      <a:pt x="0" y="887"/>
                    </a:cubicBezTo>
                    <a:cubicBezTo>
                      <a:pt x="0" y="1164"/>
                      <a:pt x="69" y="1382"/>
                      <a:pt x="205" y="1540"/>
                    </a:cubicBezTo>
                    <a:cubicBezTo>
                      <a:pt x="343" y="1696"/>
                      <a:pt x="533" y="1774"/>
                      <a:pt x="775" y="1774"/>
                    </a:cubicBezTo>
                    <a:cubicBezTo>
                      <a:pt x="1017" y="1774"/>
                      <a:pt x="1206" y="1696"/>
                      <a:pt x="1344" y="1540"/>
                    </a:cubicBezTo>
                    <a:cubicBezTo>
                      <a:pt x="1481" y="1382"/>
                      <a:pt x="1551" y="1164"/>
                      <a:pt x="1551" y="887"/>
                    </a:cubicBezTo>
                    <a:cubicBezTo>
                      <a:pt x="1551" y="611"/>
                      <a:pt x="1481" y="393"/>
                      <a:pt x="1344" y="236"/>
                    </a:cubicBezTo>
                    <a:cubicBezTo>
                      <a:pt x="1206" y="79"/>
                      <a:pt x="1017" y="1"/>
                      <a:pt x="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5;p30">
                <a:extLst>
                  <a:ext uri="{FF2B5EF4-FFF2-40B4-BE49-F238E27FC236}">
                    <a16:creationId xmlns:a16="http://schemas.microsoft.com/office/drawing/2014/main" id="{761CEF26-9C07-7804-D15E-2ABA51A90A71}"/>
                  </a:ext>
                </a:extLst>
              </p:cNvPr>
              <p:cNvSpPr/>
              <p:nvPr/>
            </p:nvSpPr>
            <p:spPr>
              <a:xfrm>
                <a:off x="-1945009" y="3395624"/>
                <a:ext cx="29310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774" extrusionOk="0">
                    <a:moveTo>
                      <a:pt x="776" y="236"/>
                    </a:moveTo>
                    <a:cubicBezTo>
                      <a:pt x="923" y="236"/>
                      <a:pt x="1040" y="295"/>
                      <a:pt x="1128" y="413"/>
                    </a:cubicBezTo>
                    <a:cubicBezTo>
                      <a:pt x="1214" y="530"/>
                      <a:pt x="1256" y="688"/>
                      <a:pt x="1256" y="887"/>
                    </a:cubicBezTo>
                    <a:cubicBezTo>
                      <a:pt x="1256" y="1089"/>
                      <a:pt x="1214" y="1248"/>
                      <a:pt x="1128" y="1365"/>
                    </a:cubicBezTo>
                    <a:cubicBezTo>
                      <a:pt x="1040" y="1481"/>
                      <a:pt x="923" y="1540"/>
                      <a:pt x="776" y="1540"/>
                    </a:cubicBezTo>
                    <a:cubicBezTo>
                      <a:pt x="626" y="1540"/>
                      <a:pt x="507" y="1482"/>
                      <a:pt x="421" y="1366"/>
                    </a:cubicBezTo>
                    <a:cubicBezTo>
                      <a:pt x="336" y="1249"/>
                      <a:pt x="294" y="1089"/>
                      <a:pt x="294" y="887"/>
                    </a:cubicBezTo>
                    <a:cubicBezTo>
                      <a:pt x="294" y="685"/>
                      <a:pt x="336" y="527"/>
                      <a:pt x="422" y="411"/>
                    </a:cubicBezTo>
                    <a:cubicBezTo>
                      <a:pt x="510" y="294"/>
                      <a:pt x="627" y="236"/>
                      <a:pt x="776" y="236"/>
                    </a:cubicBezTo>
                    <a:close/>
                    <a:moveTo>
                      <a:pt x="776" y="1"/>
                    </a:moveTo>
                    <a:cubicBezTo>
                      <a:pt x="533" y="1"/>
                      <a:pt x="344" y="79"/>
                      <a:pt x="206" y="236"/>
                    </a:cubicBezTo>
                    <a:cubicBezTo>
                      <a:pt x="69" y="393"/>
                      <a:pt x="0" y="611"/>
                      <a:pt x="0" y="887"/>
                    </a:cubicBezTo>
                    <a:cubicBezTo>
                      <a:pt x="0" y="1164"/>
                      <a:pt x="69" y="1382"/>
                      <a:pt x="206" y="1540"/>
                    </a:cubicBezTo>
                    <a:cubicBezTo>
                      <a:pt x="344" y="1696"/>
                      <a:pt x="533" y="1774"/>
                      <a:pt x="776" y="1774"/>
                    </a:cubicBezTo>
                    <a:cubicBezTo>
                      <a:pt x="1017" y="1774"/>
                      <a:pt x="1206" y="1696"/>
                      <a:pt x="1344" y="1540"/>
                    </a:cubicBezTo>
                    <a:cubicBezTo>
                      <a:pt x="1481" y="1382"/>
                      <a:pt x="1551" y="1164"/>
                      <a:pt x="1551" y="887"/>
                    </a:cubicBezTo>
                    <a:cubicBezTo>
                      <a:pt x="1551" y="611"/>
                      <a:pt x="1481" y="393"/>
                      <a:pt x="1344" y="236"/>
                    </a:cubicBezTo>
                    <a:cubicBezTo>
                      <a:pt x="1206" y="79"/>
                      <a:pt x="1017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6;p30">
                <a:extLst>
                  <a:ext uri="{FF2B5EF4-FFF2-40B4-BE49-F238E27FC236}">
                    <a16:creationId xmlns:a16="http://schemas.microsoft.com/office/drawing/2014/main" id="{10B7E14E-07B9-09C7-8549-15AA40AECBB4}"/>
                  </a:ext>
                </a:extLst>
              </p:cNvPr>
              <p:cNvSpPr/>
              <p:nvPr/>
            </p:nvSpPr>
            <p:spPr>
              <a:xfrm>
                <a:off x="-1908820" y="3384245"/>
                <a:ext cx="28346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2347" extrusionOk="0">
                    <a:moveTo>
                      <a:pt x="0" y="0"/>
                    </a:moveTo>
                    <a:lnTo>
                      <a:pt x="0" y="2346"/>
                    </a:lnTo>
                    <a:lnTo>
                      <a:pt x="279" y="2346"/>
                    </a:lnTo>
                    <a:lnTo>
                      <a:pt x="279" y="1521"/>
                    </a:lnTo>
                    <a:lnTo>
                      <a:pt x="1136" y="2346"/>
                    </a:lnTo>
                    <a:lnTo>
                      <a:pt x="1499" y="2346"/>
                    </a:lnTo>
                    <a:lnTo>
                      <a:pt x="565" y="1448"/>
                    </a:lnTo>
                    <a:lnTo>
                      <a:pt x="1461" y="658"/>
                    </a:lnTo>
                    <a:lnTo>
                      <a:pt x="1107" y="658"/>
                    </a:lnTo>
                    <a:lnTo>
                      <a:pt x="279" y="1386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7;p30">
                <a:extLst>
                  <a:ext uri="{FF2B5EF4-FFF2-40B4-BE49-F238E27FC236}">
                    <a16:creationId xmlns:a16="http://schemas.microsoft.com/office/drawing/2014/main" id="{ECDB3CA6-C65A-79FE-3549-C76E67B1F5C6}"/>
                  </a:ext>
                </a:extLst>
              </p:cNvPr>
              <p:cNvSpPr/>
              <p:nvPr/>
            </p:nvSpPr>
            <p:spPr>
              <a:xfrm>
                <a:off x="-1874824" y="3384245"/>
                <a:ext cx="5235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347" extrusionOk="0">
                    <a:moveTo>
                      <a:pt x="0" y="0"/>
                    </a:moveTo>
                    <a:lnTo>
                      <a:pt x="0" y="352"/>
                    </a:lnTo>
                    <a:lnTo>
                      <a:pt x="277" y="352"/>
                    </a:lnTo>
                    <a:lnTo>
                      <a:pt x="277" y="0"/>
                    </a:lnTo>
                    <a:close/>
                    <a:moveTo>
                      <a:pt x="0" y="658"/>
                    </a:moveTo>
                    <a:lnTo>
                      <a:pt x="0" y="2346"/>
                    </a:lnTo>
                    <a:lnTo>
                      <a:pt x="277" y="2346"/>
                    </a:lnTo>
                    <a:lnTo>
                      <a:pt x="277" y="6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;p30">
                <a:extLst>
                  <a:ext uri="{FF2B5EF4-FFF2-40B4-BE49-F238E27FC236}">
                    <a16:creationId xmlns:a16="http://schemas.microsoft.com/office/drawing/2014/main" id="{FD0FB5FC-E752-EF60-EC90-474CF5BFEBA0}"/>
                  </a:ext>
                </a:extLst>
              </p:cNvPr>
              <p:cNvSpPr/>
              <p:nvPr/>
            </p:nvSpPr>
            <p:spPr>
              <a:xfrm>
                <a:off x="-1858837" y="3395624"/>
                <a:ext cx="26778" cy="31976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731" extrusionOk="0">
                    <a:moveTo>
                      <a:pt x="826" y="1"/>
                    </a:moveTo>
                    <a:cubicBezTo>
                      <a:pt x="708" y="1"/>
                      <a:pt x="604" y="27"/>
                      <a:pt x="514" y="77"/>
                    </a:cubicBezTo>
                    <a:cubicBezTo>
                      <a:pt x="424" y="127"/>
                      <a:pt x="347" y="203"/>
                      <a:pt x="280" y="305"/>
                    </a:cubicBezTo>
                    <a:lnTo>
                      <a:pt x="280" y="42"/>
                    </a:lnTo>
                    <a:lnTo>
                      <a:pt x="1" y="42"/>
                    </a:lnTo>
                    <a:lnTo>
                      <a:pt x="1" y="1730"/>
                    </a:lnTo>
                    <a:lnTo>
                      <a:pt x="280" y="1730"/>
                    </a:lnTo>
                    <a:lnTo>
                      <a:pt x="280" y="777"/>
                    </a:lnTo>
                    <a:cubicBezTo>
                      <a:pt x="280" y="611"/>
                      <a:pt x="324" y="481"/>
                      <a:pt x="410" y="386"/>
                    </a:cubicBezTo>
                    <a:cubicBezTo>
                      <a:pt x="496" y="290"/>
                      <a:pt x="615" y="243"/>
                      <a:pt x="764" y="243"/>
                    </a:cubicBezTo>
                    <a:cubicBezTo>
                      <a:pt x="889" y="243"/>
                      <a:pt x="983" y="283"/>
                      <a:pt x="1044" y="361"/>
                    </a:cubicBezTo>
                    <a:cubicBezTo>
                      <a:pt x="1107" y="441"/>
                      <a:pt x="1138" y="561"/>
                      <a:pt x="1138" y="720"/>
                    </a:cubicBezTo>
                    <a:lnTo>
                      <a:pt x="1138" y="1730"/>
                    </a:lnTo>
                    <a:lnTo>
                      <a:pt x="1416" y="1730"/>
                    </a:lnTo>
                    <a:lnTo>
                      <a:pt x="1416" y="711"/>
                    </a:lnTo>
                    <a:cubicBezTo>
                      <a:pt x="1416" y="478"/>
                      <a:pt x="1366" y="302"/>
                      <a:pt x="1267" y="182"/>
                    </a:cubicBezTo>
                    <a:cubicBezTo>
                      <a:pt x="1167" y="61"/>
                      <a:pt x="102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9;p30">
                <a:extLst>
                  <a:ext uri="{FF2B5EF4-FFF2-40B4-BE49-F238E27FC236}">
                    <a16:creationId xmlns:a16="http://schemas.microsoft.com/office/drawing/2014/main" id="{0B5E2B9D-BB2B-065B-EFD7-A414C19E763F}"/>
                  </a:ext>
                </a:extLst>
              </p:cNvPr>
              <p:cNvSpPr/>
              <p:nvPr/>
            </p:nvSpPr>
            <p:spPr>
              <a:xfrm>
                <a:off x="-1821098" y="3395624"/>
                <a:ext cx="28554" cy="43854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374" extrusionOk="0">
                    <a:moveTo>
                      <a:pt x="760" y="234"/>
                    </a:moveTo>
                    <a:cubicBezTo>
                      <a:pt x="909" y="234"/>
                      <a:pt x="1025" y="289"/>
                      <a:pt x="1109" y="400"/>
                    </a:cubicBezTo>
                    <a:cubicBezTo>
                      <a:pt x="1191" y="510"/>
                      <a:pt x="1234" y="666"/>
                      <a:pt x="1234" y="867"/>
                    </a:cubicBezTo>
                    <a:cubicBezTo>
                      <a:pt x="1234" y="1066"/>
                      <a:pt x="1191" y="1222"/>
                      <a:pt x="1109" y="1333"/>
                    </a:cubicBezTo>
                    <a:cubicBezTo>
                      <a:pt x="1025" y="1443"/>
                      <a:pt x="909" y="1499"/>
                      <a:pt x="760" y="1499"/>
                    </a:cubicBezTo>
                    <a:cubicBezTo>
                      <a:pt x="611" y="1499"/>
                      <a:pt x="495" y="1443"/>
                      <a:pt x="411" y="1333"/>
                    </a:cubicBezTo>
                    <a:cubicBezTo>
                      <a:pt x="329" y="1222"/>
                      <a:pt x="288" y="1066"/>
                      <a:pt x="288" y="867"/>
                    </a:cubicBezTo>
                    <a:cubicBezTo>
                      <a:pt x="288" y="666"/>
                      <a:pt x="329" y="510"/>
                      <a:pt x="411" y="400"/>
                    </a:cubicBezTo>
                    <a:cubicBezTo>
                      <a:pt x="495" y="289"/>
                      <a:pt x="611" y="234"/>
                      <a:pt x="760" y="234"/>
                    </a:cubicBezTo>
                    <a:close/>
                    <a:moveTo>
                      <a:pt x="692" y="1"/>
                    </a:moveTo>
                    <a:cubicBezTo>
                      <a:pt x="485" y="1"/>
                      <a:pt x="317" y="81"/>
                      <a:pt x="191" y="238"/>
                    </a:cubicBezTo>
                    <a:cubicBezTo>
                      <a:pt x="65" y="396"/>
                      <a:pt x="1" y="606"/>
                      <a:pt x="1" y="867"/>
                    </a:cubicBezTo>
                    <a:cubicBezTo>
                      <a:pt x="1" y="1127"/>
                      <a:pt x="65" y="1337"/>
                      <a:pt x="191" y="1493"/>
                    </a:cubicBezTo>
                    <a:cubicBezTo>
                      <a:pt x="317" y="1652"/>
                      <a:pt x="485" y="1730"/>
                      <a:pt x="692" y="1730"/>
                    </a:cubicBezTo>
                    <a:cubicBezTo>
                      <a:pt x="817" y="1730"/>
                      <a:pt x="923" y="1706"/>
                      <a:pt x="1014" y="1657"/>
                    </a:cubicBezTo>
                    <a:cubicBezTo>
                      <a:pt x="1102" y="1608"/>
                      <a:pt x="1176" y="1533"/>
                      <a:pt x="1234" y="1434"/>
                    </a:cubicBezTo>
                    <a:lnTo>
                      <a:pt x="1234" y="1571"/>
                    </a:lnTo>
                    <a:cubicBezTo>
                      <a:pt x="1234" y="1762"/>
                      <a:pt x="1189" y="1907"/>
                      <a:pt x="1097" y="2000"/>
                    </a:cubicBezTo>
                    <a:cubicBezTo>
                      <a:pt x="1007" y="2096"/>
                      <a:pt x="871" y="2143"/>
                      <a:pt x="689" y="2143"/>
                    </a:cubicBezTo>
                    <a:cubicBezTo>
                      <a:pt x="607" y="2143"/>
                      <a:pt x="526" y="2133"/>
                      <a:pt x="446" y="2112"/>
                    </a:cubicBezTo>
                    <a:cubicBezTo>
                      <a:pt x="366" y="2091"/>
                      <a:pt x="286" y="2058"/>
                      <a:pt x="205" y="2015"/>
                    </a:cubicBezTo>
                    <a:lnTo>
                      <a:pt x="205" y="2284"/>
                    </a:lnTo>
                    <a:cubicBezTo>
                      <a:pt x="286" y="2314"/>
                      <a:pt x="370" y="2336"/>
                      <a:pt x="456" y="2350"/>
                    </a:cubicBezTo>
                    <a:cubicBezTo>
                      <a:pt x="543" y="2366"/>
                      <a:pt x="635" y="2374"/>
                      <a:pt x="733" y="2374"/>
                    </a:cubicBezTo>
                    <a:cubicBezTo>
                      <a:pt x="995" y="2374"/>
                      <a:pt x="1191" y="2303"/>
                      <a:pt x="1320" y="2163"/>
                    </a:cubicBezTo>
                    <a:cubicBezTo>
                      <a:pt x="1447" y="2022"/>
                      <a:pt x="1510" y="1809"/>
                      <a:pt x="1510" y="1521"/>
                    </a:cubicBezTo>
                    <a:lnTo>
                      <a:pt x="1510" y="42"/>
                    </a:lnTo>
                    <a:lnTo>
                      <a:pt x="1234" y="42"/>
                    </a:lnTo>
                    <a:lnTo>
                      <a:pt x="1234" y="298"/>
                    </a:lnTo>
                    <a:cubicBezTo>
                      <a:pt x="1176" y="199"/>
                      <a:pt x="1102" y="124"/>
                      <a:pt x="1014" y="75"/>
                    </a:cubicBezTo>
                    <a:cubicBezTo>
                      <a:pt x="923" y="25"/>
                      <a:pt x="817" y="1"/>
                      <a:pt x="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20;p30">
                <a:extLst>
                  <a:ext uri="{FF2B5EF4-FFF2-40B4-BE49-F238E27FC236}">
                    <a16:creationId xmlns:a16="http://schemas.microsoft.com/office/drawing/2014/main" id="{E63FA5FA-B0D7-58B2-85EE-1B62CE42C55E}"/>
                  </a:ext>
                </a:extLst>
              </p:cNvPr>
              <p:cNvSpPr/>
              <p:nvPr/>
            </p:nvSpPr>
            <p:spPr>
              <a:xfrm>
                <a:off x="-1765483" y="3395624"/>
                <a:ext cx="28554" cy="43854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374" extrusionOk="0">
                    <a:moveTo>
                      <a:pt x="759" y="234"/>
                    </a:moveTo>
                    <a:cubicBezTo>
                      <a:pt x="909" y="234"/>
                      <a:pt x="1025" y="289"/>
                      <a:pt x="1107" y="400"/>
                    </a:cubicBezTo>
                    <a:cubicBezTo>
                      <a:pt x="1191" y="510"/>
                      <a:pt x="1232" y="666"/>
                      <a:pt x="1232" y="867"/>
                    </a:cubicBezTo>
                    <a:cubicBezTo>
                      <a:pt x="1232" y="1066"/>
                      <a:pt x="1191" y="1222"/>
                      <a:pt x="1107" y="1333"/>
                    </a:cubicBezTo>
                    <a:cubicBezTo>
                      <a:pt x="1025" y="1443"/>
                      <a:pt x="909" y="1499"/>
                      <a:pt x="759" y="1499"/>
                    </a:cubicBezTo>
                    <a:cubicBezTo>
                      <a:pt x="611" y="1499"/>
                      <a:pt x="494" y="1443"/>
                      <a:pt x="410" y="1333"/>
                    </a:cubicBezTo>
                    <a:cubicBezTo>
                      <a:pt x="328" y="1222"/>
                      <a:pt x="286" y="1066"/>
                      <a:pt x="286" y="867"/>
                    </a:cubicBezTo>
                    <a:cubicBezTo>
                      <a:pt x="286" y="666"/>
                      <a:pt x="328" y="510"/>
                      <a:pt x="410" y="400"/>
                    </a:cubicBezTo>
                    <a:cubicBezTo>
                      <a:pt x="494" y="289"/>
                      <a:pt x="611" y="234"/>
                      <a:pt x="759" y="234"/>
                    </a:cubicBezTo>
                    <a:close/>
                    <a:moveTo>
                      <a:pt x="690" y="1"/>
                    </a:moveTo>
                    <a:cubicBezTo>
                      <a:pt x="483" y="1"/>
                      <a:pt x="317" y="81"/>
                      <a:pt x="190" y="238"/>
                    </a:cubicBezTo>
                    <a:cubicBezTo>
                      <a:pt x="64" y="396"/>
                      <a:pt x="1" y="606"/>
                      <a:pt x="1" y="867"/>
                    </a:cubicBezTo>
                    <a:cubicBezTo>
                      <a:pt x="1" y="1127"/>
                      <a:pt x="64" y="1337"/>
                      <a:pt x="190" y="1493"/>
                    </a:cubicBezTo>
                    <a:cubicBezTo>
                      <a:pt x="317" y="1652"/>
                      <a:pt x="483" y="1730"/>
                      <a:pt x="690" y="1730"/>
                    </a:cubicBezTo>
                    <a:cubicBezTo>
                      <a:pt x="815" y="1730"/>
                      <a:pt x="922" y="1706"/>
                      <a:pt x="1012" y="1657"/>
                    </a:cubicBezTo>
                    <a:cubicBezTo>
                      <a:pt x="1102" y="1608"/>
                      <a:pt x="1176" y="1533"/>
                      <a:pt x="1232" y="1434"/>
                    </a:cubicBezTo>
                    <a:lnTo>
                      <a:pt x="1232" y="1571"/>
                    </a:lnTo>
                    <a:cubicBezTo>
                      <a:pt x="1232" y="1762"/>
                      <a:pt x="1187" y="1907"/>
                      <a:pt x="1097" y="2000"/>
                    </a:cubicBezTo>
                    <a:cubicBezTo>
                      <a:pt x="1006" y="2096"/>
                      <a:pt x="869" y="2143"/>
                      <a:pt x="688" y="2143"/>
                    </a:cubicBezTo>
                    <a:cubicBezTo>
                      <a:pt x="605" y="2143"/>
                      <a:pt x="524" y="2133"/>
                      <a:pt x="445" y="2112"/>
                    </a:cubicBezTo>
                    <a:cubicBezTo>
                      <a:pt x="366" y="2091"/>
                      <a:pt x="285" y="2058"/>
                      <a:pt x="204" y="2015"/>
                    </a:cubicBezTo>
                    <a:lnTo>
                      <a:pt x="204" y="2284"/>
                    </a:lnTo>
                    <a:cubicBezTo>
                      <a:pt x="285" y="2314"/>
                      <a:pt x="369" y="2336"/>
                      <a:pt x="456" y="2350"/>
                    </a:cubicBezTo>
                    <a:cubicBezTo>
                      <a:pt x="542" y="2366"/>
                      <a:pt x="634" y="2374"/>
                      <a:pt x="732" y="2374"/>
                    </a:cubicBezTo>
                    <a:cubicBezTo>
                      <a:pt x="995" y="2374"/>
                      <a:pt x="1191" y="2303"/>
                      <a:pt x="1318" y="2163"/>
                    </a:cubicBezTo>
                    <a:cubicBezTo>
                      <a:pt x="1446" y="2022"/>
                      <a:pt x="1510" y="1809"/>
                      <a:pt x="1510" y="1521"/>
                    </a:cubicBezTo>
                    <a:lnTo>
                      <a:pt x="1510" y="42"/>
                    </a:lnTo>
                    <a:lnTo>
                      <a:pt x="1232" y="42"/>
                    </a:lnTo>
                    <a:lnTo>
                      <a:pt x="1232" y="298"/>
                    </a:lnTo>
                    <a:cubicBezTo>
                      <a:pt x="1176" y="199"/>
                      <a:pt x="1102" y="124"/>
                      <a:pt x="1012" y="75"/>
                    </a:cubicBezTo>
                    <a:cubicBezTo>
                      <a:pt x="922" y="25"/>
                      <a:pt x="815" y="1"/>
                      <a:pt x="6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21;p30">
                <a:extLst>
                  <a:ext uri="{FF2B5EF4-FFF2-40B4-BE49-F238E27FC236}">
                    <a16:creationId xmlns:a16="http://schemas.microsoft.com/office/drawing/2014/main" id="{1F5BED80-E985-F3BD-BA1C-61E632552B97}"/>
                  </a:ext>
                </a:extLst>
              </p:cNvPr>
              <p:cNvSpPr/>
              <p:nvPr/>
            </p:nvSpPr>
            <p:spPr>
              <a:xfrm>
                <a:off x="-1728444" y="3395624"/>
                <a:ext cx="29310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774" extrusionOk="0">
                    <a:moveTo>
                      <a:pt x="775" y="236"/>
                    </a:moveTo>
                    <a:cubicBezTo>
                      <a:pt x="923" y="236"/>
                      <a:pt x="1040" y="295"/>
                      <a:pt x="1128" y="413"/>
                    </a:cubicBezTo>
                    <a:cubicBezTo>
                      <a:pt x="1214" y="530"/>
                      <a:pt x="1256" y="688"/>
                      <a:pt x="1256" y="887"/>
                    </a:cubicBezTo>
                    <a:cubicBezTo>
                      <a:pt x="1256" y="1089"/>
                      <a:pt x="1214" y="1248"/>
                      <a:pt x="1128" y="1365"/>
                    </a:cubicBezTo>
                    <a:cubicBezTo>
                      <a:pt x="1040" y="1481"/>
                      <a:pt x="923" y="1540"/>
                      <a:pt x="775" y="1540"/>
                    </a:cubicBezTo>
                    <a:cubicBezTo>
                      <a:pt x="626" y="1540"/>
                      <a:pt x="507" y="1482"/>
                      <a:pt x="421" y="1366"/>
                    </a:cubicBezTo>
                    <a:cubicBezTo>
                      <a:pt x="336" y="1249"/>
                      <a:pt x="293" y="1089"/>
                      <a:pt x="293" y="887"/>
                    </a:cubicBezTo>
                    <a:cubicBezTo>
                      <a:pt x="293" y="685"/>
                      <a:pt x="336" y="527"/>
                      <a:pt x="423" y="411"/>
                    </a:cubicBezTo>
                    <a:cubicBezTo>
                      <a:pt x="509" y="294"/>
                      <a:pt x="627" y="236"/>
                      <a:pt x="775" y="236"/>
                    </a:cubicBezTo>
                    <a:close/>
                    <a:moveTo>
                      <a:pt x="775" y="1"/>
                    </a:moveTo>
                    <a:cubicBezTo>
                      <a:pt x="533" y="1"/>
                      <a:pt x="344" y="79"/>
                      <a:pt x="206" y="236"/>
                    </a:cubicBezTo>
                    <a:cubicBezTo>
                      <a:pt x="69" y="393"/>
                      <a:pt x="0" y="611"/>
                      <a:pt x="0" y="887"/>
                    </a:cubicBezTo>
                    <a:cubicBezTo>
                      <a:pt x="0" y="1164"/>
                      <a:pt x="69" y="1382"/>
                      <a:pt x="206" y="1540"/>
                    </a:cubicBezTo>
                    <a:cubicBezTo>
                      <a:pt x="344" y="1696"/>
                      <a:pt x="533" y="1774"/>
                      <a:pt x="775" y="1774"/>
                    </a:cubicBezTo>
                    <a:cubicBezTo>
                      <a:pt x="1017" y="1774"/>
                      <a:pt x="1206" y="1696"/>
                      <a:pt x="1344" y="1540"/>
                    </a:cubicBezTo>
                    <a:cubicBezTo>
                      <a:pt x="1482" y="1382"/>
                      <a:pt x="1551" y="1164"/>
                      <a:pt x="1551" y="887"/>
                    </a:cubicBezTo>
                    <a:cubicBezTo>
                      <a:pt x="1551" y="611"/>
                      <a:pt x="1482" y="393"/>
                      <a:pt x="1344" y="236"/>
                    </a:cubicBezTo>
                    <a:cubicBezTo>
                      <a:pt x="1206" y="79"/>
                      <a:pt x="1017" y="1"/>
                      <a:pt x="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22;p30">
                <a:extLst>
                  <a:ext uri="{FF2B5EF4-FFF2-40B4-BE49-F238E27FC236}">
                    <a16:creationId xmlns:a16="http://schemas.microsoft.com/office/drawing/2014/main" id="{DE75A609-135D-ABA5-542B-8A34159CACD7}"/>
                  </a:ext>
                </a:extLst>
              </p:cNvPr>
              <p:cNvSpPr/>
              <p:nvPr/>
            </p:nvSpPr>
            <p:spPr>
              <a:xfrm>
                <a:off x="-1692746" y="3395624"/>
                <a:ext cx="29310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774" extrusionOk="0">
                    <a:moveTo>
                      <a:pt x="776" y="236"/>
                    </a:moveTo>
                    <a:cubicBezTo>
                      <a:pt x="924" y="236"/>
                      <a:pt x="1041" y="295"/>
                      <a:pt x="1128" y="413"/>
                    </a:cubicBezTo>
                    <a:cubicBezTo>
                      <a:pt x="1214" y="530"/>
                      <a:pt x="1258" y="688"/>
                      <a:pt x="1258" y="887"/>
                    </a:cubicBezTo>
                    <a:cubicBezTo>
                      <a:pt x="1258" y="1089"/>
                      <a:pt x="1214" y="1248"/>
                      <a:pt x="1128" y="1365"/>
                    </a:cubicBezTo>
                    <a:cubicBezTo>
                      <a:pt x="1041" y="1481"/>
                      <a:pt x="924" y="1540"/>
                      <a:pt x="776" y="1540"/>
                    </a:cubicBezTo>
                    <a:cubicBezTo>
                      <a:pt x="626" y="1540"/>
                      <a:pt x="509" y="1482"/>
                      <a:pt x="421" y="1366"/>
                    </a:cubicBezTo>
                    <a:cubicBezTo>
                      <a:pt x="336" y="1249"/>
                      <a:pt x="294" y="1089"/>
                      <a:pt x="294" y="887"/>
                    </a:cubicBezTo>
                    <a:cubicBezTo>
                      <a:pt x="294" y="685"/>
                      <a:pt x="336" y="527"/>
                      <a:pt x="424" y="411"/>
                    </a:cubicBezTo>
                    <a:cubicBezTo>
                      <a:pt x="510" y="294"/>
                      <a:pt x="627" y="236"/>
                      <a:pt x="776" y="236"/>
                    </a:cubicBezTo>
                    <a:close/>
                    <a:moveTo>
                      <a:pt x="776" y="1"/>
                    </a:moveTo>
                    <a:cubicBezTo>
                      <a:pt x="534" y="1"/>
                      <a:pt x="344" y="79"/>
                      <a:pt x="206" y="236"/>
                    </a:cubicBezTo>
                    <a:cubicBezTo>
                      <a:pt x="70" y="393"/>
                      <a:pt x="0" y="611"/>
                      <a:pt x="0" y="887"/>
                    </a:cubicBezTo>
                    <a:cubicBezTo>
                      <a:pt x="0" y="1164"/>
                      <a:pt x="70" y="1382"/>
                      <a:pt x="206" y="1540"/>
                    </a:cubicBezTo>
                    <a:cubicBezTo>
                      <a:pt x="344" y="1696"/>
                      <a:pt x="534" y="1774"/>
                      <a:pt x="776" y="1774"/>
                    </a:cubicBezTo>
                    <a:cubicBezTo>
                      <a:pt x="1017" y="1774"/>
                      <a:pt x="1207" y="1696"/>
                      <a:pt x="1345" y="1540"/>
                    </a:cubicBezTo>
                    <a:cubicBezTo>
                      <a:pt x="1483" y="1382"/>
                      <a:pt x="1551" y="1164"/>
                      <a:pt x="1551" y="887"/>
                    </a:cubicBezTo>
                    <a:cubicBezTo>
                      <a:pt x="1551" y="611"/>
                      <a:pt x="1483" y="393"/>
                      <a:pt x="1345" y="236"/>
                    </a:cubicBezTo>
                    <a:cubicBezTo>
                      <a:pt x="1207" y="79"/>
                      <a:pt x="1017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23;p30">
                <a:extLst>
                  <a:ext uri="{FF2B5EF4-FFF2-40B4-BE49-F238E27FC236}">
                    <a16:creationId xmlns:a16="http://schemas.microsoft.com/office/drawing/2014/main" id="{65ACF78E-A215-1907-2953-120D5F4F65F3}"/>
                  </a:ext>
                </a:extLst>
              </p:cNvPr>
              <p:cNvSpPr/>
              <p:nvPr/>
            </p:nvSpPr>
            <p:spPr>
              <a:xfrm>
                <a:off x="-1657030" y="3384245"/>
                <a:ext cx="28554" cy="44149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390" extrusionOk="0">
                    <a:moveTo>
                      <a:pt x="759" y="850"/>
                    </a:moveTo>
                    <a:cubicBezTo>
                      <a:pt x="905" y="850"/>
                      <a:pt x="1021" y="908"/>
                      <a:pt x="1106" y="1025"/>
                    </a:cubicBezTo>
                    <a:cubicBezTo>
                      <a:pt x="1190" y="1139"/>
                      <a:pt x="1232" y="1300"/>
                      <a:pt x="1232" y="1503"/>
                    </a:cubicBezTo>
                    <a:cubicBezTo>
                      <a:pt x="1232" y="1708"/>
                      <a:pt x="1190" y="1869"/>
                      <a:pt x="1106" y="1985"/>
                    </a:cubicBezTo>
                    <a:cubicBezTo>
                      <a:pt x="1021" y="2100"/>
                      <a:pt x="905" y="2158"/>
                      <a:pt x="759" y="2158"/>
                    </a:cubicBezTo>
                    <a:cubicBezTo>
                      <a:pt x="612" y="2158"/>
                      <a:pt x="496" y="2100"/>
                      <a:pt x="412" y="1985"/>
                    </a:cubicBezTo>
                    <a:cubicBezTo>
                      <a:pt x="329" y="1869"/>
                      <a:pt x="288" y="1708"/>
                      <a:pt x="288" y="1503"/>
                    </a:cubicBezTo>
                    <a:cubicBezTo>
                      <a:pt x="288" y="1300"/>
                      <a:pt x="329" y="1139"/>
                      <a:pt x="412" y="1025"/>
                    </a:cubicBezTo>
                    <a:cubicBezTo>
                      <a:pt x="496" y="908"/>
                      <a:pt x="612" y="850"/>
                      <a:pt x="759" y="850"/>
                    </a:cubicBezTo>
                    <a:close/>
                    <a:moveTo>
                      <a:pt x="1232" y="0"/>
                    </a:moveTo>
                    <a:lnTo>
                      <a:pt x="1232" y="914"/>
                    </a:lnTo>
                    <a:cubicBezTo>
                      <a:pt x="1174" y="814"/>
                      <a:pt x="1101" y="739"/>
                      <a:pt x="1011" y="691"/>
                    </a:cubicBezTo>
                    <a:cubicBezTo>
                      <a:pt x="922" y="641"/>
                      <a:pt x="815" y="617"/>
                      <a:pt x="692" y="617"/>
                    </a:cubicBezTo>
                    <a:cubicBezTo>
                      <a:pt x="487" y="617"/>
                      <a:pt x="321" y="699"/>
                      <a:pt x="192" y="861"/>
                    </a:cubicBezTo>
                    <a:cubicBezTo>
                      <a:pt x="64" y="1025"/>
                      <a:pt x="1" y="1238"/>
                      <a:pt x="1" y="1503"/>
                    </a:cubicBezTo>
                    <a:cubicBezTo>
                      <a:pt x="1" y="1770"/>
                      <a:pt x="64" y="1983"/>
                      <a:pt x="192" y="2147"/>
                    </a:cubicBezTo>
                    <a:cubicBezTo>
                      <a:pt x="321" y="2309"/>
                      <a:pt x="487" y="2390"/>
                      <a:pt x="692" y="2390"/>
                    </a:cubicBezTo>
                    <a:cubicBezTo>
                      <a:pt x="815" y="2390"/>
                      <a:pt x="922" y="2367"/>
                      <a:pt x="1011" y="2318"/>
                    </a:cubicBezTo>
                    <a:cubicBezTo>
                      <a:pt x="1101" y="2269"/>
                      <a:pt x="1174" y="2194"/>
                      <a:pt x="1232" y="2094"/>
                    </a:cubicBezTo>
                    <a:lnTo>
                      <a:pt x="1232" y="2346"/>
                    </a:lnTo>
                    <a:lnTo>
                      <a:pt x="1510" y="2346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24;p30">
                <a:extLst>
                  <a:ext uri="{FF2B5EF4-FFF2-40B4-BE49-F238E27FC236}">
                    <a16:creationId xmlns:a16="http://schemas.microsoft.com/office/drawing/2014/main" id="{EA8DCF91-9492-CB2E-A2E6-23F94524D89D}"/>
                  </a:ext>
                </a:extLst>
              </p:cNvPr>
              <p:cNvSpPr/>
              <p:nvPr/>
            </p:nvSpPr>
            <p:spPr>
              <a:xfrm>
                <a:off x="-1614397" y="3386000"/>
                <a:ext cx="5802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252" extrusionOk="0">
                    <a:moveTo>
                      <a:pt x="0" y="1"/>
                    </a:moveTo>
                    <a:lnTo>
                      <a:pt x="0" y="988"/>
                    </a:lnTo>
                    <a:lnTo>
                      <a:pt x="33" y="1527"/>
                    </a:lnTo>
                    <a:lnTo>
                      <a:pt x="276" y="1527"/>
                    </a:lnTo>
                    <a:lnTo>
                      <a:pt x="307" y="988"/>
                    </a:lnTo>
                    <a:lnTo>
                      <a:pt x="307" y="1"/>
                    </a:lnTo>
                    <a:close/>
                    <a:moveTo>
                      <a:pt x="0" y="1869"/>
                    </a:moveTo>
                    <a:lnTo>
                      <a:pt x="0" y="2251"/>
                    </a:lnTo>
                    <a:lnTo>
                      <a:pt x="307" y="2251"/>
                    </a:lnTo>
                    <a:lnTo>
                      <a:pt x="307" y="186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25;p30">
                <a:extLst>
                  <a:ext uri="{FF2B5EF4-FFF2-40B4-BE49-F238E27FC236}">
                    <a16:creationId xmlns:a16="http://schemas.microsoft.com/office/drawing/2014/main" id="{77E90B05-EFC1-26A9-577F-FB9B2B4A394A}"/>
                  </a:ext>
                </a:extLst>
              </p:cNvPr>
              <p:cNvSpPr/>
              <p:nvPr/>
            </p:nvSpPr>
            <p:spPr>
              <a:xfrm>
                <a:off x="-2009676" y="3135846"/>
                <a:ext cx="114311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358" extrusionOk="0">
                    <a:moveTo>
                      <a:pt x="5663" y="275"/>
                    </a:moveTo>
                    <a:lnTo>
                      <a:pt x="3089" y="4811"/>
                    </a:lnTo>
                    <a:lnTo>
                      <a:pt x="2590" y="2076"/>
                    </a:lnTo>
                    <a:cubicBezTo>
                      <a:pt x="2590" y="2044"/>
                      <a:pt x="2574" y="2012"/>
                      <a:pt x="2542" y="1995"/>
                    </a:cubicBezTo>
                    <a:lnTo>
                      <a:pt x="531" y="275"/>
                    </a:lnTo>
                    <a:close/>
                    <a:moveTo>
                      <a:pt x="162" y="1"/>
                    </a:moveTo>
                    <a:cubicBezTo>
                      <a:pt x="97" y="1"/>
                      <a:pt x="48" y="33"/>
                      <a:pt x="16" y="97"/>
                    </a:cubicBezTo>
                    <a:cubicBezTo>
                      <a:pt x="1" y="146"/>
                      <a:pt x="16" y="210"/>
                      <a:pt x="65" y="242"/>
                    </a:cubicBezTo>
                    <a:lnTo>
                      <a:pt x="2332" y="2173"/>
                    </a:lnTo>
                    <a:lnTo>
                      <a:pt x="2332" y="2188"/>
                    </a:lnTo>
                    <a:lnTo>
                      <a:pt x="2879" y="5244"/>
                    </a:lnTo>
                    <a:cubicBezTo>
                      <a:pt x="2896" y="5293"/>
                      <a:pt x="2944" y="5341"/>
                      <a:pt x="3008" y="5357"/>
                    </a:cubicBezTo>
                    <a:cubicBezTo>
                      <a:pt x="3057" y="5357"/>
                      <a:pt x="3121" y="5341"/>
                      <a:pt x="3153" y="5276"/>
                    </a:cubicBezTo>
                    <a:lnTo>
                      <a:pt x="6017" y="210"/>
                    </a:lnTo>
                    <a:cubicBezTo>
                      <a:pt x="6049" y="161"/>
                      <a:pt x="6049" y="114"/>
                      <a:pt x="6017" y="65"/>
                    </a:cubicBezTo>
                    <a:cubicBezTo>
                      <a:pt x="6000" y="17"/>
                      <a:pt x="5952" y="1"/>
                      <a:pt x="59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26;p30">
                <a:extLst>
                  <a:ext uri="{FF2B5EF4-FFF2-40B4-BE49-F238E27FC236}">
                    <a16:creationId xmlns:a16="http://schemas.microsoft.com/office/drawing/2014/main" id="{2C9482CB-E519-9EB4-38FF-56185BD447C2}"/>
                  </a:ext>
                </a:extLst>
              </p:cNvPr>
              <p:cNvSpPr/>
              <p:nvPr/>
            </p:nvSpPr>
            <p:spPr>
              <a:xfrm>
                <a:off x="-1965891" y="3135846"/>
                <a:ext cx="70525" cy="41323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2237" extrusionOk="0">
                    <a:moveTo>
                      <a:pt x="3571" y="1"/>
                    </a:moveTo>
                    <a:cubicBezTo>
                      <a:pt x="3554" y="1"/>
                      <a:pt x="3539" y="1"/>
                      <a:pt x="3507" y="17"/>
                    </a:cubicBezTo>
                    <a:lnTo>
                      <a:pt x="64" y="1980"/>
                    </a:lnTo>
                    <a:cubicBezTo>
                      <a:pt x="32" y="1995"/>
                      <a:pt x="15" y="2027"/>
                      <a:pt x="0" y="2059"/>
                    </a:cubicBezTo>
                    <a:cubicBezTo>
                      <a:pt x="0" y="2092"/>
                      <a:pt x="0" y="2140"/>
                      <a:pt x="15" y="2173"/>
                    </a:cubicBezTo>
                    <a:cubicBezTo>
                      <a:pt x="37" y="2215"/>
                      <a:pt x="87" y="2237"/>
                      <a:pt x="136" y="2237"/>
                    </a:cubicBezTo>
                    <a:cubicBezTo>
                      <a:pt x="162" y="2237"/>
                      <a:pt x="187" y="2231"/>
                      <a:pt x="209" y="2220"/>
                    </a:cubicBezTo>
                    <a:lnTo>
                      <a:pt x="3651" y="258"/>
                    </a:lnTo>
                    <a:cubicBezTo>
                      <a:pt x="3683" y="242"/>
                      <a:pt x="3700" y="210"/>
                      <a:pt x="3715" y="178"/>
                    </a:cubicBezTo>
                    <a:cubicBezTo>
                      <a:pt x="3732" y="146"/>
                      <a:pt x="3715" y="97"/>
                      <a:pt x="3700" y="65"/>
                    </a:cubicBezTo>
                    <a:cubicBezTo>
                      <a:pt x="3683" y="17"/>
                      <a:pt x="3635" y="1"/>
                      <a:pt x="3571" y="1"/>
                    </a:cubicBezTo>
                    <a:close/>
                  </a:path>
                </a:pathLst>
              </a:custGeom>
              <a:solidFill>
                <a:srgbClr val="454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27;p30">
                <a:extLst>
                  <a:ext uri="{FF2B5EF4-FFF2-40B4-BE49-F238E27FC236}">
                    <a16:creationId xmlns:a16="http://schemas.microsoft.com/office/drawing/2014/main" id="{726DFC19-4279-7980-C87A-2F169A5C5EC0}"/>
                  </a:ext>
                </a:extLst>
              </p:cNvPr>
              <p:cNvSpPr/>
              <p:nvPr/>
            </p:nvSpPr>
            <p:spPr>
              <a:xfrm>
                <a:off x="-1043488" y="3134959"/>
                <a:ext cx="81184" cy="94838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5134" extrusionOk="0">
                    <a:moveTo>
                      <a:pt x="4006" y="274"/>
                    </a:moveTo>
                    <a:lnTo>
                      <a:pt x="4006" y="4681"/>
                    </a:lnTo>
                    <a:lnTo>
                      <a:pt x="2237" y="3121"/>
                    </a:lnTo>
                    <a:cubicBezTo>
                      <a:pt x="2213" y="3105"/>
                      <a:pt x="2180" y="3097"/>
                      <a:pt x="2148" y="3097"/>
                    </a:cubicBezTo>
                    <a:cubicBezTo>
                      <a:pt x="2116" y="3097"/>
                      <a:pt x="2084" y="3105"/>
                      <a:pt x="2059" y="3121"/>
                    </a:cubicBezTo>
                    <a:lnTo>
                      <a:pt x="275" y="4681"/>
                    </a:lnTo>
                    <a:lnTo>
                      <a:pt x="275" y="274"/>
                    </a:lnTo>
                    <a:close/>
                    <a:moveTo>
                      <a:pt x="129" y="1"/>
                    </a:moveTo>
                    <a:cubicBezTo>
                      <a:pt x="65" y="1"/>
                      <a:pt x="1" y="65"/>
                      <a:pt x="1" y="145"/>
                    </a:cubicBezTo>
                    <a:lnTo>
                      <a:pt x="1" y="4987"/>
                    </a:lnTo>
                    <a:cubicBezTo>
                      <a:pt x="1" y="5052"/>
                      <a:pt x="33" y="5099"/>
                      <a:pt x="82" y="5116"/>
                    </a:cubicBezTo>
                    <a:cubicBezTo>
                      <a:pt x="100" y="5128"/>
                      <a:pt x="120" y="5133"/>
                      <a:pt x="140" y="5133"/>
                    </a:cubicBezTo>
                    <a:cubicBezTo>
                      <a:pt x="173" y="5133"/>
                      <a:pt x="206" y="5119"/>
                      <a:pt x="226" y="5099"/>
                    </a:cubicBezTo>
                    <a:lnTo>
                      <a:pt x="2140" y="3426"/>
                    </a:lnTo>
                    <a:lnTo>
                      <a:pt x="4054" y="5099"/>
                    </a:lnTo>
                    <a:cubicBezTo>
                      <a:pt x="4084" y="5119"/>
                      <a:pt x="4121" y="5133"/>
                      <a:pt x="4155" y="5133"/>
                    </a:cubicBezTo>
                    <a:cubicBezTo>
                      <a:pt x="4176" y="5133"/>
                      <a:pt x="4197" y="5128"/>
                      <a:pt x="4215" y="5116"/>
                    </a:cubicBezTo>
                    <a:cubicBezTo>
                      <a:pt x="4264" y="5099"/>
                      <a:pt x="4296" y="5052"/>
                      <a:pt x="4296" y="4987"/>
                    </a:cubicBezTo>
                    <a:lnTo>
                      <a:pt x="4296" y="145"/>
                    </a:lnTo>
                    <a:cubicBezTo>
                      <a:pt x="4296" y="65"/>
                      <a:pt x="4231" y="1"/>
                      <a:pt x="4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8;p30">
                <a:extLst>
                  <a:ext uri="{FF2B5EF4-FFF2-40B4-BE49-F238E27FC236}">
                    <a16:creationId xmlns:a16="http://schemas.microsoft.com/office/drawing/2014/main" id="{94E49B96-A242-9B50-5A7A-38A12112F5DB}"/>
                  </a:ext>
                </a:extLst>
              </p:cNvPr>
              <p:cNvSpPr/>
              <p:nvPr/>
            </p:nvSpPr>
            <p:spPr>
              <a:xfrm>
                <a:off x="-2386379" y="3470272"/>
                <a:ext cx="29953" cy="43152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336" extrusionOk="0">
                    <a:moveTo>
                      <a:pt x="790" y="0"/>
                    </a:moveTo>
                    <a:cubicBezTo>
                      <a:pt x="543" y="0"/>
                      <a:pt x="350" y="57"/>
                      <a:pt x="210" y="171"/>
                    </a:cubicBezTo>
                    <a:cubicBezTo>
                      <a:pt x="70" y="286"/>
                      <a:pt x="0" y="443"/>
                      <a:pt x="0" y="642"/>
                    </a:cubicBezTo>
                    <a:cubicBezTo>
                      <a:pt x="0" y="815"/>
                      <a:pt x="50" y="949"/>
                      <a:pt x="152" y="1045"/>
                    </a:cubicBezTo>
                    <a:cubicBezTo>
                      <a:pt x="254" y="1142"/>
                      <a:pt x="418" y="1212"/>
                      <a:pt x="645" y="1258"/>
                    </a:cubicBezTo>
                    <a:lnTo>
                      <a:pt x="830" y="1294"/>
                    </a:lnTo>
                    <a:cubicBezTo>
                      <a:pt x="986" y="1324"/>
                      <a:pt x="1096" y="1372"/>
                      <a:pt x="1163" y="1434"/>
                    </a:cubicBezTo>
                    <a:cubicBezTo>
                      <a:pt x="1233" y="1497"/>
                      <a:pt x="1266" y="1583"/>
                      <a:pt x="1266" y="1694"/>
                    </a:cubicBezTo>
                    <a:cubicBezTo>
                      <a:pt x="1266" y="1820"/>
                      <a:pt x="1219" y="1918"/>
                      <a:pt x="1125" y="1986"/>
                    </a:cubicBezTo>
                    <a:cubicBezTo>
                      <a:pt x="1029" y="2054"/>
                      <a:pt x="896" y="2089"/>
                      <a:pt x="722" y="2089"/>
                    </a:cubicBezTo>
                    <a:cubicBezTo>
                      <a:pt x="607" y="2089"/>
                      <a:pt x="490" y="2071"/>
                      <a:pt x="372" y="2036"/>
                    </a:cubicBezTo>
                    <a:cubicBezTo>
                      <a:pt x="254" y="2000"/>
                      <a:pt x="133" y="1949"/>
                      <a:pt x="9" y="1879"/>
                    </a:cubicBezTo>
                    <a:lnTo>
                      <a:pt x="9" y="2193"/>
                    </a:lnTo>
                    <a:cubicBezTo>
                      <a:pt x="138" y="2239"/>
                      <a:pt x="261" y="2275"/>
                      <a:pt x="381" y="2300"/>
                    </a:cubicBezTo>
                    <a:cubicBezTo>
                      <a:pt x="502" y="2324"/>
                      <a:pt x="615" y="2336"/>
                      <a:pt x="722" y="2336"/>
                    </a:cubicBezTo>
                    <a:cubicBezTo>
                      <a:pt x="1005" y="2336"/>
                      <a:pt x="1219" y="2279"/>
                      <a:pt x="1364" y="2167"/>
                    </a:cubicBezTo>
                    <a:cubicBezTo>
                      <a:pt x="1511" y="2054"/>
                      <a:pt x="1584" y="1889"/>
                      <a:pt x="1584" y="1671"/>
                    </a:cubicBezTo>
                    <a:cubicBezTo>
                      <a:pt x="1584" y="1488"/>
                      <a:pt x="1530" y="1342"/>
                      <a:pt x="1422" y="1233"/>
                    </a:cubicBezTo>
                    <a:cubicBezTo>
                      <a:pt x="1314" y="1124"/>
                      <a:pt x="1147" y="1048"/>
                      <a:pt x="920" y="1004"/>
                    </a:cubicBezTo>
                    <a:lnTo>
                      <a:pt x="736" y="967"/>
                    </a:lnTo>
                    <a:cubicBezTo>
                      <a:pt x="569" y="936"/>
                      <a:pt x="456" y="895"/>
                      <a:pt x="395" y="844"/>
                    </a:cubicBezTo>
                    <a:cubicBezTo>
                      <a:pt x="336" y="793"/>
                      <a:pt x="306" y="718"/>
                      <a:pt x="306" y="618"/>
                    </a:cubicBezTo>
                    <a:cubicBezTo>
                      <a:pt x="306" y="500"/>
                      <a:pt x="350" y="408"/>
                      <a:pt x="440" y="344"/>
                    </a:cubicBezTo>
                    <a:cubicBezTo>
                      <a:pt x="530" y="280"/>
                      <a:pt x="659" y="247"/>
                      <a:pt x="825" y="247"/>
                    </a:cubicBezTo>
                    <a:cubicBezTo>
                      <a:pt x="920" y="247"/>
                      <a:pt x="1019" y="260"/>
                      <a:pt x="1122" y="289"/>
                    </a:cubicBezTo>
                    <a:cubicBezTo>
                      <a:pt x="1224" y="316"/>
                      <a:pt x="1333" y="357"/>
                      <a:pt x="1449" y="412"/>
                    </a:cubicBezTo>
                    <a:lnTo>
                      <a:pt x="1449" y="115"/>
                    </a:lnTo>
                    <a:cubicBezTo>
                      <a:pt x="1334" y="76"/>
                      <a:pt x="1223" y="48"/>
                      <a:pt x="1113" y="29"/>
                    </a:cubicBezTo>
                    <a:cubicBezTo>
                      <a:pt x="1002" y="9"/>
                      <a:pt x="896" y="0"/>
                      <a:pt x="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9;p30">
                <a:extLst>
                  <a:ext uri="{FF2B5EF4-FFF2-40B4-BE49-F238E27FC236}">
                    <a16:creationId xmlns:a16="http://schemas.microsoft.com/office/drawing/2014/main" id="{CF062C2C-C195-9489-1097-69AA4E6B904F}"/>
                  </a:ext>
                </a:extLst>
              </p:cNvPr>
              <p:cNvSpPr/>
              <p:nvPr/>
            </p:nvSpPr>
            <p:spPr>
              <a:xfrm>
                <a:off x="-2349983" y="3480653"/>
                <a:ext cx="29612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774" extrusionOk="0">
                    <a:moveTo>
                      <a:pt x="832" y="236"/>
                    </a:moveTo>
                    <a:cubicBezTo>
                      <a:pt x="968" y="236"/>
                      <a:pt x="1077" y="281"/>
                      <a:pt x="1161" y="371"/>
                    </a:cubicBezTo>
                    <a:cubicBezTo>
                      <a:pt x="1243" y="461"/>
                      <a:pt x="1287" y="584"/>
                      <a:pt x="1288" y="735"/>
                    </a:cubicBezTo>
                    <a:lnTo>
                      <a:pt x="299" y="737"/>
                    </a:lnTo>
                    <a:cubicBezTo>
                      <a:pt x="313" y="577"/>
                      <a:pt x="367" y="455"/>
                      <a:pt x="460" y="367"/>
                    </a:cubicBezTo>
                    <a:cubicBezTo>
                      <a:pt x="552" y="280"/>
                      <a:pt x="677" y="236"/>
                      <a:pt x="832" y="236"/>
                    </a:cubicBezTo>
                    <a:close/>
                    <a:moveTo>
                      <a:pt x="829" y="1"/>
                    </a:moveTo>
                    <a:cubicBezTo>
                      <a:pt x="576" y="1"/>
                      <a:pt x="374" y="82"/>
                      <a:pt x="224" y="245"/>
                    </a:cubicBezTo>
                    <a:cubicBezTo>
                      <a:pt x="75" y="406"/>
                      <a:pt x="0" y="626"/>
                      <a:pt x="0" y="903"/>
                    </a:cubicBezTo>
                    <a:cubicBezTo>
                      <a:pt x="0" y="1169"/>
                      <a:pt x="79" y="1381"/>
                      <a:pt x="236" y="1538"/>
                    </a:cubicBezTo>
                    <a:cubicBezTo>
                      <a:pt x="394" y="1695"/>
                      <a:pt x="608" y="1774"/>
                      <a:pt x="877" y="1774"/>
                    </a:cubicBezTo>
                    <a:cubicBezTo>
                      <a:pt x="985" y="1774"/>
                      <a:pt x="1090" y="1762"/>
                      <a:pt x="1195" y="1740"/>
                    </a:cubicBezTo>
                    <a:cubicBezTo>
                      <a:pt x="1300" y="1718"/>
                      <a:pt x="1402" y="1686"/>
                      <a:pt x="1501" y="1644"/>
                    </a:cubicBezTo>
                    <a:lnTo>
                      <a:pt x="1501" y="1381"/>
                    </a:lnTo>
                    <a:cubicBezTo>
                      <a:pt x="1403" y="1434"/>
                      <a:pt x="1303" y="1473"/>
                      <a:pt x="1202" y="1500"/>
                    </a:cubicBezTo>
                    <a:cubicBezTo>
                      <a:pt x="1103" y="1525"/>
                      <a:pt x="1000" y="1538"/>
                      <a:pt x="893" y="1538"/>
                    </a:cubicBezTo>
                    <a:cubicBezTo>
                      <a:pt x="709" y="1538"/>
                      <a:pt x="565" y="1489"/>
                      <a:pt x="462" y="1389"/>
                    </a:cubicBezTo>
                    <a:cubicBezTo>
                      <a:pt x="359" y="1289"/>
                      <a:pt x="303" y="1143"/>
                      <a:pt x="290" y="952"/>
                    </a:cubicBezTo>
                    <a:lnTo>
                      <a:pt x="1566" y="952"/>
                    </a:lnTo>
                    <a:lnTo>
                      <a:pt x="1566" y="816"/>
                    </a:lnTo>
                    <a:cubicBezTo>
                      <a:pt x="1566" y="566"/>
                      <a:pt x="1499" y="366"/>
                      <a:pt x="1367" y="221"/>
                    </a:cubicBezTo>
                    <a:cubicBezTo>
                      <a:pt x="1236" y="74"/>
                      <a:pt x="1056" y="1"/>
                      <a:pt x="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30;p30">
                <a:extLst>
                  <a:ext uri="{FF2B5EF4-FFF2-40B4-BE49-F238E27FC236}">
                    <a16:creationId xmlns:a16="http://schemas.microsoft.com/office/drawing/2014/main" id="{53012399-ACD1-1ED5-FF13-0DD905FFE932}"/>
                  </a:ext>
                </a:extLst>
              </p:cNvPr>
              <p:cNvSpPr/>
              <p:nvPr/>
            </p:nvSpPr>
            <p:spPr>
              <a:xfrm>
                <a:off x="-2314077" y="3480653"/>
                <a:ext cx="29593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774" extrusionOk="0">
                    <a:moveTo>
                      <a:pt x="832" y="236"/>
                    </a:moveTo>
                    <a:cubicBezTo>
                      <a:pt x="969" y="236"/>
                      <a:pt x="1078" y="281"/>
                      <a:pt x="1160" y="371"/>
                    </a:cubicBezTo>
                    <a:cubicBezTo>
                      <a:pt x="1244" y="461"/>
                      <a:pt x="1286" y="584"/>
                      <a:pt x="1289" y="735"/>
                    </a:cubicBezTo>
                    <a:lnTo>
                      <a:pt x="299" y="737"/>
                    </a:lnTo>
                    <a:cubicBezTo>
                      <a:pt x="314" y="577"/>
                      <a:pt x="366" y="455"/>
                      <a:pt x="459" y="367"/>
                    </a:cubicBezTo>
                    <a:cubicBezTo>
                      <a:pt x="553" y="280"/>
                      <a:pt x="677" y="236"/>
                      <a:pt x="832" y="236"/>
                    </a:cubicBezTo>
                    <a:close/>
                    <a:moveTo>
                      <a:pt x="828" y="1"/>
                    </a:moveTo>
                    <a:cubicBezTo>
                      <a:pt x="575" y="1"/>
                      <a:pt x="374" y="82"/>
                      <a:pt x="224" y="245"/>
                    </a:cubicBezTo>
                    <a:cubicBezTo>
                      <a:pt x="76" y="406"/>
                      <a:pt x="1" y="626"/>
                      <a:pt x="1" y="903"/>
                    </a:cubicBezTo>
                    <a:cubicBezTo>
                      <a:pt x="1" y="1169"/>
                      <a:pt x="79" y="1381"/>
                      <a:pt x="236" y="1538"/>
                    </a:cubicBezTo>
                    <a:cubicBezTo>
                      <a:pt x="393" y="1695"/>
                      <a:pt x="607" y="1774"/>
                      <a:pt x="877" y="1774"/>
                    </a:cubicBezTo>
                    <a:cubicBezTo>
                      <a:pt x="984" y="1774"/>
                      <a:pt x="1091" y="1762"/>
                      <a:pt x="1195" y="1740"/>
                    </a:cubicBezTo>
                    <a:cubicBezTo>
                      <a:pt x="1299" y="1718"/>
                      <a:pt x="1402" y="1686"/>
                      <a:pt x="1501" y="1644"/>
                    </a:cubicBezTo>
                    <a:lnTo>
                      <a:pt x="1501" y="1381"/>
                    </a:lnTo>
                    <a:cubicBezTo>
                      <a:pt x="1402" y="1434"/>
                      <a:pt x="1303" y="1473"/>
                      <a:pt x="1203" y="1500"/>
                    </a:cubicBezTo>
                    <a:cubicBezTo>
                      <a:pt x="1104" y="1525"/>
                      <a:pt x="999" y="1538"/>
                      <a:pt x="894" y="1538"/>
                    </a:cubicBezTo>
                    <a:cubicBezTo>
                      <a:pt x="710" y="1538"/>
                      <a:pt x="566" y="1489"/>
                      <a:pt x="463" y="1389"/>
                    </a:cubicBezTo>
                    <a:cubicBezTo>
                      <a:pt x="360" y="1289"/>
                      <a:pt x="302" y="1143"/>
                      <a:pt x="290" y="952"/>
                    </a:cubicBezTo>
                    <a:lnTo>
                      <a:pt x="1566" y="952"/>
                    </a:lnTo>
                    <a:lnTo>
                      <a:pt x="1566" y="816"/>
                    </a:lnTo>
                    <a:cubicBezTo>
                      <a:pt x="1566" y="566"/>
                      <a:pt x="1500" y="366"/>
                      <a:pt x="1368" y="221"/>
                    </a:cubicBezTo>
                    <a:cubicBezTo>
                      <a:pt x="1235" y="74"/>
                      <a:pt x="1056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31;p30">
                <a:extLst>
                  <a:ext uri="{FF2B5EF4-FFF2-40B4-BE49-F238E27FC236}">
                    <a16:creationId xmlns:a16="http://schemas.microsoft.com/office/drawing/2014/main" id="{C56C3177-9AF3-565B-E2A2-399E08817557}"/>
                  </a:ext>
                </a:extLst>
              </p:cNvPr>
              <p:cNvSpPr/>
              <p:nvPr/>
            </p:nvSpPr>
            <p:spPr>
              <a:xfrm>
                <a:off x="-2261278" y="3472544"/>
                <a:ext cx="19956" cy="4008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2170" extrusionOk="0">
                    <a:moveTo>
                      <a:pt x="205" y="1"/>
                    </a:moveTo>
                    <a:lnTo>
                      <a:pt x="205" y="481"/>
                    </a:lnTo>
                    <a:lnTo>
                      <a:pt x="1" y="481"/>
                    </a:lnTo>
                    <a:lnTo>
                      <a:pt x="1" y="696"/>
                    </a:lnTo>
                    <a:lnTo>
                      <a:pt x="205" y="696"/>
                    </a:lnTo>
                    <a:lnTo>
                      <a:pt x="205" y="1613"/>
                    </a:lnTo>
                    <a:cubicBezTo>
                      <a:pt x="205" y="1824"/>
                      <a:pt x="245" y="1970"/>
                      <a:pt x="327" y="2049"/>
                    </a:cubicBezTo>
                    <a:cubicBezTo>
                      <a:pt x="408" y="2129"/>
                      <a:pt x="556" y="2169"/>
                      <a:pt x="770" y="2169"/>
                    </a:cubicBezTo>
                    <a:lnTo>
                      <a:pt x="1056" y="2169"/>
                    </a:lnTo>
                    <a:lnTo>
                      <a:pt x="1056" y="1937"/>
                    </a:lnTo>
                    <a:lnTo>
                      <a:pt x="770" y="1937"/>
                    </a:lnTo>
                    <a:cubicBezTo>
                      <a:pt x="654" y="1937"/>
                      <a:pt x="577" y="1917"/>
                      <a:pt x="540" y="1878"/>
                    </a:cubicBezTo>
                    <a:cubicBezTo>
                      <a:pt x="502" y="1838"/>
                      <a:pt x="483" y="1751"/>
                      <a:pt x="483" y="1613"/>
                    </a:cubicBezTo>
                    <a:lnTo>
                      <a:pt x="483" y="696"/>
                    </a:lnTo>
                    <a:lnTo>
                      <a:pt x="1056" y="696"/>
                    </a:lnTo>
                    <a:lnTo>
                      <a:pt x="1056" y="481"/>
                    </a:lnTo>
                    <a:lnTo>
                      <a:pt x="483" y="481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32;p30">
                <a:extLst>
                  <a:ext uri="{FF2B5EF4-FFF2-40B4-BE49-F238E27FC236}">
                    <a16:creationId xmlns:a16="http://schemas.microsoft.com/office/drawing/2014/main" id="{6358DEA0-F7BC-D0DF-5E3A-89E4BAFA982D}"/>
                  </a:ext>
                </a:extLst>
              </p:cNvPr>
              <p:cNvSpPr/>
              <p:nvPr/>
            </p:nvSpPr>
            <p:spPr>
              <a:xfrm>
                <a:off x="-2239338" y="3469274"/>
                <a:ext cx="26740" cy="4335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2347" extrusionOk="0">
                    <a:moveTo>
                      <a:pt x="0" y="0"/>
                    </a:moveTo>
                    <a:lnTo>
                      <a:pt x="0" y="2346"/>
                    </a:lnTo>
                    <a:lnTo>
                      <a:pt x="279" y="2346"/>
                    </a:lnTo>
                    <a:lnTo>
                      <a:pt x="279" y="1391"/>
                    </a:lnTo>
                    <a:cubicBezTo>
                      <a:pt x="279" y="1227"/>
                      <a:pt x="322" y="1097"/>
                      <a:pt x="409" y="1001"/>
                    </a:cubicBezTo>
                    <a:cubicBezTo>
                      <a:pt x="496" y="905"/>
                      <a:pt x="614" y="857"/>
                      <a:pt x="763" y="857"/>
                    </a:cubicBezTo>
                    <a:cubicBezTo>
                      <a:pt x="888" y="857"/>
                      <a:pt x="981" y="897"/>
                      <a:pt x="1044" y="977"/>
                    </a:cubicBezTo>
                    <a:cubicBezTo>
                      <a:pt x="1106" y="1057"/>
                      <a:pt x="1138" y="1176"/>
                      <a:pt x="1138" y="1336"/>
                    </a:cubicBezTo>
                    <a:lnTo>
                      <a:pt x="1138" y="2346"/>
                    </a:lnTo>
                    <a:lnTo>
                      <a:pt x="1414" y="2346"/>
                    </a:lnTo>
                    <a:lnTo>
                      <a:pt x="1414" y="1327"/>
                    </a:lnTo>
                    <a:cubicBezTo>
                      <a:pt x="1414" y="1094"/>
                      <a:pt x="1365" y="916"/>
                      <a:pt x="1265" y="797"/>
                    </a:cubicBezTo>
                    <a:cubicBezTo>
                      <a:pt x="1166" y="677"/>
                      <a:pt x="1019" y="617"/>
                      <a:pt x="825" y="617"/>
                    </a:cubicBezTo>
                    <a:cubicBezTo>
                      <a:pt x="708" y="617"/>
                      <a:pt x="604" y="641"/>
                      <a:pt x="512" y="691"/>
                    </a:cubicBezTo>
                    <a:cubicBezTo>
                      <a:pt x="424" y="743"/>
                      <a:pt x="345" y="819"/>
                      <a:pt x="279" y="919"/>
                    </a:cubicBez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33;p30">
                <a:extLst>
                  <a:ext uri="{FF2B5EF4-FFF2-40B4-BE49-F238E27FC236}">
                    <a16:creationId xmlns:a16="http://schemas.microsoft.com/office/drawing/2014/main" id="{F01AD4E1-AB61-EBC4-BD07-C65BDB7B2E22}"/>
                  </a:ext>
                </a:extLst>
              </p:cNvPr>
              <p:cNvSpPr/>
              <p:nvPr/>
            </p:nvSpPr>
            <p:spPr>
              <a:xfrm>
                <a:off x="-2201599" y="3480653"/>
                <a:ext cx="29593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774" extrusionOk="0">
                    <a:moveTo>
                      <a:pt x="832" y="236"/>
                    </a:moveTo>
                    <a:cubicBezTo>
                      <a:pt x="968" y="236"/>
                      <a:pt x="1077" y="281"/>
                      <a:pt x="1160" y="371"/>
                    </a:cubicBezTo>
                    <a:cubicBezTo>
                      <a:pt x="1243" y="461"/>
                      <a:pt x="1286" y="584"/>
                      <a:pt x="1288" y="735"/>
                    </a:cubicBezTo>
                    <a:lnTo>
                      <a:pt x="299" y="737"/>
                    </a:lnTo>
                    <a:cubicBezTo>
                      <a:pt x="313" y="577"/>
                      <a:pt x="366" y="455"/>
                      <a:pt x="458" y="367"/>
                    </a:cubicBezTo>
                    <a:cubicBezTo>
                      <a:pt x="552" y="280"/>
                      <a:pt x="676" y="236"/>
                      <a:pt x="832" y="236"/>
                    </a:cubicBezTo>
                    <a:close/>
                    <a:moveTo>
                      <a:pt x="828" y="1"/>
                    </a:moveTo>
                    <a:cubicBezTo>
                      <a:pt x="574" y="1"/>
                      <a:pt x="373" y="82"/>
                      <a:pt x="223" y="245"/>
                    </a:cubicBezTo>
                    <a:cubicBezTo>
                      <a:pt x="75" y="406"/>
                      <a:pt x="0" y="626"/>
                      <a:pt x="0" y="903"/>
                    </a:cubicBezTo>
                    <a:cubicBezTo>
                      <a:pt x="0" y="1169"/>
                      <a:pt x="79" y="1381"/>
                      <a:pt x="236" y="1538"/>
                    </a:cubicBezTo>
                    <a:cubicBezTo>
                      <a:pt x="393" y="1695"/>
                      <a:pt x="606" y="1774"/>
                      <a:pt x="877" y="1774"/>
                    </a:cubicBezTo>
                    <a:cubicBezTo>
                      <a:pt x="983" y="1774"/>
                      <a:pt x="1090" y="1762"/>
                      <a:pt x="1194" y="1740"/>
                    </a:cubicBezTo>
                    <a:cubicBezTo>
                      <a:pt x="1299" y="1718"/>
                      <a:pt x="1402" y="1686"/>
                      <a:pt x="1501" y="1644"/>
                    </a:cubicBezTo>
                    <a:lnTo>
                      <a:pt x="1501" y="1381"/>
                    </a:lnTo>
                    <a:cubicBezTo>
                      <a:pt x="1402" y="1434"/>
                      <a:pt x="1303" y="1473"/>
                      <a:pt x="1202" y="1500"/>
                    </a:cubicBezTo>
                    <a:cubicBezTo>
                      <a:pt x="1103" y="1525"/>
                      <a:pt x="999" y="1538"/>
                      <a:pt x="893" y="1538"/>
                    </a:cubicBezTo>
                    <a:cubicBezTo>
                      <a:pt x="709" y="1538"/>
                      <a:pt x="565" y="1489"/>
                      <a:pt x="462" y="1389"/>
                    </a:cubicBezTo>
                    <a:cubicBezTo>
                      <a:pt x="359" y="1289"/>
                      <a:pt x="301" y="1143"/>
                      <a:pt x="290" y="952"/>
                    </a:cubicBezTo>
                    <a:lnTo>
                      <a:pt x="1565" y="952"/>
                    </a:lnTo>
                    <a:lnTo>
                      <a:pt x="1565" y="816"/>
                    </a:lnTo>
                    <a:cubicBezTo>
                      <a:pt x="1565" y="566"/>
                      <a:pt x="1499" y="366"/>
                      <a:pt x="1367" y="221"/>
                    </a:cubicBezTo>
                    <a:cubicBezTo>
                      <a:pt x="1234" y="74"/>
                      <a:pt x="1055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34;p30">
                <a:extLst>
                  <a:ext uri="{FF2B5EF4-FFF2-40B4-BE49-F238E27FC236}">
                    <a16:creationId xmlns:a16="http://schemas.microsoft.com/office/drawing/2014/main" id="{34DADC6F-9BB6-66DD-C9F3-7C22FBD4E54D}"/>
                  </a:ext>
                </a:extLst>
              </p:cNvPr>
              <p:cNvSpPr/>
              <p:nvPr/>
            </p:nvSpPr>
            <p:spPr>
              <a:xfrm>
                <a:off x="-2143943" y="3471011"/>
                <a:ext cx="25323" cy="41619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253" extrusionOk="0">
                    <a:moveTo>
                      <a:pt x="538" y="0"/>
                    </a:moveTo>
                    <a:lnTo>
                      <a:pt x="0" y="110"/>
                    </a:lnTo>
                    <a:lnTo>
                      <a:pt x="0" y="386"/>
                    </a:lnTo>
                    <a:lnTo>
                      <a:pt x="541" y="278"/>
                    </a:lnTo>
                    <a:lnTo>
                      <a:pt x="541" y="1996"/>
                    </a:lnTo>
                    <a:lnTo>
                      <a:pt x="44" y="1996"/>
                    </a:lnTo>
                    <a:lnTo>
                      <a:pt x="44" y="2252"/>
                    </a:lnTo>
                    <a:lnTo>
                      <a:pt x="1340" y="2252"/>
                    </a:lnTo>
                    <a:lnTo>
                      <a:pt x="1340" y="1996"/>
                    </a:lnTo>
                    <a:lnTo>
                      <a:pt x="843" y="1996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35;p30">
                <a:extLst>
                  <a:ext uri="{FF2B5EF4-FFF2-40B4-BE49-F238E27FC236}">
                    <a16:creationId xmlns:a16="http://schemas.microsoft.com/office/drawing/2014/main" id="{E0D09EBD-1E17-69F2-C0FD-94B9377DA68C}"/>
                  </a:ext>
                </a:extLst>
              </p:cNvPr>
              <p:cNvSpPr/>
              <p:nvPr/>
            </p:nvSpPr>
            <p:spPr>
              <a:xfrm>
                <a:off x="-2108737" y="3505517"/>
                <a:ext cx="8353" cy="13744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44" extrusionOk="0">
                    <a:moveTo>
                      <a:pt x="124" y="1"/>
                    </a:moveTo>
                    <a:lnTo>
                      <a:pt x="124" y="261"/>
                    </a:lnTo>
                    <a:lnTo>
                      <a:pt x="1" y="743"/>
                    </a:lnTo>
                    <a:lnTo>
                      <a:pt x="195" y="743"/>
                    </a:lnTo>
                    <a:lnTo>
                      <a:pt x="442" y="261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36;p30">
                <a:extLst>
                  <a:ext uri="{FF2B5EF4-FFF2-40B4-BE49-F238E27FC236}">
                    <a16:creationId xmlns:a16="http://schemas.microsoft.com/office/drawing/2014/main" id="{979FB0C3-7FC5-253A-7ED3-B140372E2C16}"/>
                  </a:ext>
                </a:extLst>
              </p:cNvPr>
              <p:cNvSpPr/>
              <p:nvPr/>
            </p:nvSpPr>
            <p:spPr>
              <a:xfrm>
                <a:off x="-2096189" y="3470272"/>
                <a:ext cx="27042" cy="42357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2293" extrusionOk="0">
                    <a:moveTo>
                      <a:pt x="652" y="0"/>
                    </a:moveTo>
                    <a:cubicBezTo>
                      <a:pt x="563" y="0"/>
                      <a:pt x="465" y="13"/>
                      <a:pt x="359" y="38"/>
                    </a:cubicBezTo>
                    <a:cubicBezTo>
                      <a:pt x="253" y="63"/>
                      <a:pt x="138" y="99"/>
                      <a:pt x="15" y="150"/>
                    </a:cubicBezTo>
                    <a:lnTo>
                      <a:pt x="15" y="457"/>
                    </a:lnTo>
                    <a:cubicBezTo>
                      <a:pt x="136" y="389"/>
                      <a:pt x="249" y="339"/>
                      <a:pt x="354" y="307"/>
                    </a:cubicBezTo>
                    <a:cubicBezTo>
                      <a:pt x="461" y="273"/>
                      <a:pt x="562" y="256"/>
                      <a:pt x="658" y="256"/>
                    </a:cubicBezTo>
                    <a:cubicBezTo>
                      <a:pt x="792" y="256"/>
                      <a:pt x="901" y="294"/>
                      <a:pt x="985" y="370"/>
                    </a:cubicBezTo>
                    <a:cubicBezTo>
                      <a:pt x="1070" y="444"/>
                      <a:pt x="1111" y="542"/>
                      <a:pt x="1111" y="662"/>
                    </a:cubicBezTo>
                    <a:cubicBezTo>
                      <a:pt x="1111" y="735"/>
                      <a:pt x="1092" y="810"/>
                      <a:pt x="1053" y="887"/>
                    </a:cubicBezTo>
                    <a:cubicBezTo>
                      <a:pt x="1014" y="962"/>
                      <a:pt x="946" y="1054"/>
                      <a:pt x="848" y="1164"/>
                    </a:cubicBezTo>
                    <a:cubicBezTo>
                      <a:pt x="798" y="1223"/>
                      <a:pt x="672" y="1353"/>
                      <a:pt x="471" y="1555"/>
                    </a:cubicBezTo>
                    <a:cubicBezTo>
                      <a:pt x="273" y="1755"/>
                      <a:pt x="116" y="1916"/>
                      <a:pt x="0" y="2036"/>
                    </a:cubicBezTo>
                    <a:lnTo>
                      <a:pt x="0" y="2292"/>
                    </a:lnTo>
                    <a:lnTo>
                      <a:pt x="1430" y="2292"/>
                    </a:lnTo>
                    <a:lnTo>
                      <a:pt x="1430" y="2036"/>
                    </a:lnTo>
                    <a:lnTo>
                      <a:pt x="366" y="2036"/>
                    </a:lnTo>
                    <a:cubicBezTo>
                      <a:pt x="612" y="1785"/>
                      <a:pt x="802" y="1591"/>
                      <a:pt x="936" y="1452"/>
                    </a:cubicBezTo>
                    <a:cubicBezTo>
                      <a:pt x="1071" y="1313"/>
                      <a:pt x="1151" y="1228"/>
                      <a:pt x="1177" y="1198"/>
                    </a:cubicBezTo>
                    <a:cubicBezTo>
                      <a:pt x="1268" y="1086"/>
                      <a:pt x="1331" y="989"/>
                      <a:pt x="1364" y="906"/>
                    </a:cubicBezTo>
                    <a:cubicBezTo>
                      <a:pt x="1401" y="823"/>
                      <a:pt x="1417" y="735"/>
                      <a:pt x="1417" y="642"/>
                    </a:cubicBezTo>
                    <a:cubicBezTo>
                      <a:pt x="1417" y="447"/>
                      <a:pt x="1348" y="291"/>
                      <a:pt x="1210" y="175"/>
                    </a:cubicBezTo>
                    <a:cubicBezTo>
                      <a:pt x="1071" y="58"/>
                      <a:pt x="885" y="0"/>
                      <a:pt x="6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37;p30">
                <a:extLst>
                  <a:ext uri="{FF2B5EF4-FFF2-40B4-BE49-F238E27FC236}">
                    <a16:creationId xmlns:a16="http://schemas.microsoft.com/office/drawing/2014/main" id="{4D0BF2BA-C37B-7F2D-BFA3-5F337CA0CE7A}"/>
                  </a:ext>
                </a:extLst>
              </p:cNvPr>
              <p:cNvSpPr/>
              <p:nvPr/>
            </p:nvSpPr>
            <p:spPr>
              <a:xfrm>
                <a:off x="-2058885" y="3470272"/>
                <a:ext cx="28025" cy="43152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2336" extrusionOk="0">
                    <a:moveTo>
                      <a:pt x="679" y="0"/>
                    </a:moveTo>
                    <a:cubicBezTo>
                      <a:pt x="588" y="0"/>
                      <a:pt x="493" y="8"/>
                      <a:pt x="392" y="25"/>
                    </a:cubicBezTo>
                    <a:cubicBezTo>
                      <a:pt x="291" y="40"/>
                      <a:pt x="183" y="65"/>
                      <a:pt x="67" y="97"/>
                    </a:cubicBezTo>
                    <a:lnTo>
                      <a:pt x="67" y="368"/>
                    </a:lnTo>
                    <a:cubicBezTo>
                      <a:pt x="182" y="330"/>
                      <a:pt x="287" y="301"/>
                      <a:pt x="383" y="283"/>
                    </a:cubicBezTo>
                    <a:cubicBezTo>
                      <a:pt x="479" y="265"/>
                      <a:pt x="568" y="256"/>
                      <a:pt x="652" y="256"/>
                    </a:cubicBezTo>
                    <a:cubicBezTo>
                      <a:pt x="805" y="256"/>
                      <a:pt x="922" y="287"/>
                      <a:pt x="1003" y="350"/>
                    </a:cubicBezTo>
                    <a:cubicBezTo>
                      <a:pt x="1085" y="411"/>
                      <a:pt x="1126" y="500"/>
                      <a:pt x="1126" y="615"/>
                    </a:cubicBezTo>
                    <a:cubicBezTo>
                      <a:pt x="1126" y="727"/>
                      <a:pt x="1086" y="815"/>
                      <a:pt x="1007" y="874"/>
                    </a:cubicBezTo>
                    <a:cubicBezTo>
                      <a:pt x="928" y="935"/>
                      <a:pt x="814" y="964"/>
                      <a:pt x="663" y="964"/>
                    </a:cubicBezTo>
                    <a:lnTo>
                      <a:pt x="389" y="964"/>
                    </a:lnTo>
                    <a:lnTo>
                      <a:pt x="389" y="1214"/>
                    </a:lnTo>
                    <a:lnTo>
                      <a:pt x="652" y="1214"/>
                    </a:lnTo>
                    <a:cubicBezTo>
                      <a:pt x="818" y="1214"/>
                      <a:pt x="946" y="1251"/>
                      <a:pt x="1039" y="1327"/>
                    </a:cubicBezTo>
                    <a:cubicBezTo>
                      <a:pt x="1133" y="1402"/>
                      <a:pt x="1179" y="1505"/>
                      <a:pt x="1179" y="1637"/>
                    </a:cubicBezTo>
                    <a:cubicBezTo>
                      <a:pt x="1179" y="1781"/>
                      <a:pt x="1129" y="1891"/>
                      <a:pt x="1029" y="1967"/>
                    </a:cubicBezTo>
                    <a:cubicBezTo>
                      <a:pt x="929" y="2041"/>
                      <a:pt x="784" y="2080"/>
                      <a:pt x="592" y="2080"/>
                    </a:cubicBezTo>
                    <a:cubicBezTo>
                      <a:pt x="483" y="2080"/>
                      <a:pt x="377" y="2067"/>
                      <a:pt x="277" y="2041"/>
                    </a:cubicBezTo>
                    <a:cubicBezTo>
                      <a:pt x="177" y="2017"/>
                      <a:pt x="84" y="1979"/>
                      <a:pt x="0" y="1930"/>
                    </a:cubicBezTo>
                    <a:lnTo>
                      <a:pt x="0" y="2224"/>
                    </a:lnTo>
                    <a:cubicBezTo>
                      <a:pt x="106" y="2261"/>
                      <a:pt x="210" y="2290"/>
                      <a:pt x="309" y="2308"/>
                    </a:cubicBezTo>
                    <a:cubicBezTo>
                      <a:pt x="410" y="2327"/>
                      <a:pt x="507" y="2336"/>
                      <a:pt x="601" y="2336"/>
                    </a:cubicBezTo>
                    <a:cubicBezTo>
                      <a:pt x="883" y="2336"/>
                      <a:pt x="1101" y="2275"/>
                      <a:pt x="1254" y="2153"/>
                    </a:cubicBezTo>
                    <a:cubicBezTo>
                      <a:pt x="1406" y="2032"/>
                      <a:pt x="1483" y="1860"/>
                      <a:pt x="1483" y="1637"/>
                    </a:cubicBezTo>
                    <a:cubicBezTo>
                      <a:pt x="1483" y="1493"/>
                      <a:pt x="1442" y="1371"/>
                      <a:pt x="1359" y="1273"/>
                    </a:cubicBezTo>
                    <a:cubicBezTo>
                      <a:pt x="1277" y="1174"/>
                      <a:pt x="1164" y="1110"/>
                      <a:pt x="1018" y="1079"/>
                    </a:cubicBezTo>
                    <a:cubicBezTo>
                      <a:pt x="1149" y="1045"/>
                      <a:pt x="1251" y="986"/>
                      <a:pt x="1322" y="900"/>
                    </a:cubicBezTo>
                    <a:cubicBezTo>
                      <a:pt x="1394" y="814"/>
                      <a:pt x="1430" y="708"/>
                      <a:pt x="1430" y="583"/>
                    </a:cubicBezTo>
                    <a:cubicBezTo>
                      <a:pt x="1430" y="404"/>
                      <a:pt x="1362" y="263"/>
                      <a:pt x="1228" y="159"/>
                    </a:cubicBezTo>
                    <a:cubicBezTo>
                      <a:pt x="1093" y="53"/>
                      <a:pt x="910" y="0"/>
                      <a:pt x="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38;p30">
                <a:extLst>
                  <a:ext uri="{FF2B5EF4-FFF2-40B4-BE49-F238E27FC236}">
                    <a16:creationId xmlns:a16="http://schemas.microsoft.com/office/drawing/2014/main" id="{B6E7E45A-51FA-71B0-DD9B-858832A5B092}"/>
                  </a:ext>
                </a:extLst>
              </p:cNvPr>
              <p:cNvSpPr/>
              <p:nvPr/>
            </p:nvSpPr>
            <p:spPr>
              <a:xfrm>
                <a:off x="-2023358" y="3471011"/>
                <a:ext cx="31030" cy="41619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253" extrusionOk="0">
                    <a:moveTo>
                      <a:pt x="1017" y="267"/>
                    </a:moveTo>
                    <a:lnTo>
                      <a:pt x="1017" y="1468"/>
                    </a:lnTo>
                    <a:lnTo>
                      <a:pt x="247" y="1468"/>
                    </a:lnTo>
                    <a:lnTo>
                      <a:pt x="1017" y="267"/>
                    </a:lnTo>
                    <a:close/>
                    <a:moveTo>
                      <a:pt x="937" y="0"/>
                    </a:moveTo>
                    <a:lnTo>
                      <a:pt x="0" y="1427"/>
                    </a:lnTo>
                    <a:lnTo>
                      <a:pt x="0" y="1722"/>
                    </a:lnTo>
                    <a:lnTo>
                      <a:pt x="1017" y="1722"/>
                    </a:lnTo>
                    <a:lnTo>
                      <a:pt x="1017" y="2252"/>
                    </a:lnTo>
                    <a:lnTo>
                      <a:pt x="1319" y="2252"/>
                    </a:lnTo>
                    <a:lnTo>
                      <a:pt x="1319" y="1722"/>
                    </a:lnTo>
                    <a:lnTo>
                      <a:pt x="1641" y="1722"/>
                    </a:lnTo>
                    <a:lnTo>
                      <a:pt x="1641" y="1468"/>
                    </a:lnTo>
                    <a:lnTo>
                      <a:pt x="1319" y="1468"/>
                    </a:lnTo>
                    <a:lnTo>
                      <a:pt x="1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39;p30">
                <a:extLst>
                  <a:ext uri="{FF2B5EF4-FFF2-40B4-BE49-F238E27FC236}">
                    <a16:creationId xmlns:a16="http://schemas.microsoft.com/office/drawing/2014/main" id="{2B1ADD05-B2D4-061F-5798-B3F802AE1190}"/>
                  </a:ext>
                </a:extLst>
              </p:cNvPr>
              <p:cNvSpPr/>
              <p:nvPr/>
            </p:nvSpPr>
            <p:spPr>
              <a:xfrm>
                <a:off x="-1976889" y="3480653"/>
                <a:ext cx="25285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774" extrusionOk="0">
                    <a:moveTo>
                      <a:pt x="850" y="1"/>
                    </a:moveTo>
                    <a:cubicBezTo>
                      <a:pt x="586" y="1"/>
                      <a:pt x="379" y="79"/>
                      <a:pt x="227" y="237"/>
                    </a:cubicBezTo>
                    <a:cubicBezTo>
                      <a:pt x="76" y="396"/>
                      <a:pt x="0" y="612"/>
                      <a:pt x="0" y="887"/>
                    </a:cubicBezTo>
                    <a:cubicBezTo>
                      <a:pt x="0" y="1159"/>
                      <a:pt x="76" y="1374"/>
                      <a:pt x="226" y="1534"/>
                    </a:cubicBezTo>
                    <a:cubicBezTo>
                      <a:pt x="375" y="1694"/>
                      <a:pt x="577" y="1774"/>
                      <a:pt x="832" y="1774"/>
                    </a:cubicBezTo>
                    <a:cubicBezTo>
                      <a:pt x="926" y="1774"/>
                      <a:pt x="1013" y="1765"/>
                      <a:pt x="1095" y="1747"/>
                    </a:cubicBezTo>
                    <a:cubicBezTo>
                      <a:pt x="1179" y="1729"/>
                      <a:pt x="1259" y="1702"/>
                      <a:pt x="1337" y="1666"/>
                    </a:cubicBezTo>
                    <a:lnTo>
                      <a:pt x="1337" y="1408"/>
                    </a:lnTo>
                    <a:cubicBezTo>
                      <a:pt x="1259" y="1452"/>
                      <a:pt x="1179" y="1484"/>
                      <a:pt x="1101" y="1507"/>
                    </a:cubicBezTo>
                    <a:cubicBezTo>
                      <a:pt x="1022" y="1528"/>
                      <a:pt x="942" y="1538"/>
                      <a:pt x="861" y="1538"/>
                    </a:cubicBezTo>
                    <a:cubicBezTo>
                      <a:pt x="682" y="1538"/>
                      <a:pt x="542" y="1482"/>
                      <a:pt x="443" y="1368"/>
                    </a:cubicBezTo>
                    <a:cubicBezTo>
                      <a:pt x="343" y="1254"/>
                      <a:pt x="294" y="1093"/>
                      <a:pt x="294" y="887"/>
                    </a:cubicBezTo>
                    <a:cubicBezTo>
                      <a:pt x="294" y="681"/>
                      <a:pt x="343" y="522"/>
                      <a:pt x="443" y="407"/>
                    </a:cubicBezTo>
                    <a:cubicBezTo>
                      <a:pt x="542" y="293"/>
                      <a:pt x="682" y="236"/>
                      <a:pt x="861" y="236"/>
                    </a:cubicBezTo>
                    <a:cubicBezTo>
                      <a:pt x="942" y="236"/>
                      <a:pt x="1022" y="246"/>
                      <a:pt x="1101" y="268"/>
                    </a:cubicBezTo>
                    <a:cubicBezTo>
                      <a:pt x="1179" y="290"/>
                      <a:pt x="1259" y="322"/>
                      <a:pt x="1337" y="365"/>
                    </a:cubicBezTo>
                    <a:lnTo>
                      <a:pt x="1337" y="106"/>
                    </a:lnTo>
                    <a:cubicBezTo>
                      <a:pt x="1260" y="71"/>
                      <a:pt x="1182" y="44"/>
                      <a:pt x="1101" y="28"/>
                    </a:cubicBezTo>
                    <a:cubicBezTo>
                      <a:pt x="1018" y="10"/>
                      <a:pt x="936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40;p30">
                <a:extLst>
                  <a:ext uri="{FF2B5EF4-FFF2-40B4-BE49-F238E27FC236}">
                    <a16:creationId xmlns:a16="http://schemas.microsoft.com/office/drawing/2014/main" id="{F7C44FF6-C72C-B72E-99FB-261B429808C0}"/>
                  </a:ext>
                </a:extLst>
              </p:cNvPr>
              <p:cNvSpPr/>
              <p:nvPr/>
            </p:nvSpPr>
            <p:spPr>
              <a:xfrm>
                <a:off x="-1944801" y="3480653"/>
                <a:ext cx="29329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774" extrusionOk="0">
                    <a:moveTo>
                      <a:pt x="776" y="236"/>
                    </a:moveTo>
                    <a:cubicBezTo>
                      <a:pt x="924" y="236"/>
                      <a:pt x="1041" y="294"/>
                      <a:pt x="1127" y="412"/>
                    </a:cubicBezTo>
                    <a:cubicBezTo>
                      <a:pt x="1213" y="528"/>
                      <a:pt x="1257" y="686"/>
                      <a:pt x="1257" y="887"/>
                    </a:cubicBezTo>
                    <a:cubicBezTo>
                      <a:pt x="1257" y="1088"/>
                      <a:pt x="1213" y="1248"/>
                      <a:pt x="1127" y="1363"/>
                    </a:cubicBezTo>
                    <a:cubicBezTo>
                      <a:pt x="1041" y="1480"/>
                      <a:pt x="924" y="1538"/>
                      <a:pt x="776" y="1538"/>
                    </a:cubicBezTo>
                    <a:cubicBezTo>
                      <a:pt x="626" y="1538"/>
                      <a:pt x="508" y="1480"/>
                      <a:pt x="422" y="1365"/>
                    </a:cubicBezTo>
                    <a:cubicBezTo>
                      <a:pt x="336" y="1249"/>
                      <a:pt x="293" y="1089"/>
                      <a:pt x="293" y="887"/>
                    </a:cubicBezTo>
                    <a:cubicBezTo>
                      <a:pt x="293" y="685"/>
                      <a:pt x="337" y="526"/>
                      <a:pt x="423" y="411"/>
                    </a:cubicBezTo>
                    <a:cubicBezTo>
                      <a:pt x="509" y="294"/>
                      <a:pt x="628" y="236"/>
                      <a:pt x="776" y="236"/>
                    </a:cubicBezTo>
                    <a:close/>
                    <a:moveTo>
                      <a:pt x="776" y="1"/>
                    </a:moveTo>
                    <a:cubicBezTo>
                      <a:pt x="534" y="1"/>
                      <a:pt x="343" y="79"/>
                      <a:pt x="206" y="236"/>
                    </a:cubicBezTo>
                    <a:cubicBezTo>
                      <a:pt x="69" y="393"/>
                      <a:pt x="1" y="609"/>
                      <a:pt x="1" y="887"/>
                    </a:cubicBezTo>
                    <a:cubicBezTo>
                      <a:pt x="1" y="1164"/>
                      <a:pt x="69" y="1381"/>
                      <a:pt x="206" y="1538"/>
                    </a:cubicBezTo>
                    <a:cubicBezTo>
                      <a:pt x="343" y="1695"/>
                      <a:pt x="534" y="1774"/>
                      <a:pt x="776" y="1774"/>
                    </a:cubicBezTo>
                    <a:cubicBezTo>
                      <a:pt x="1018" y="1774"/>
                      <a:pt x="1207" y="1695"/>
                      <a:pt x="1344" y="1538"/>
                    </a:cubicBezTo>
                    <a:cubicBezTo>
                      <a:pt x="1482" y="1381"/>
                      <a:pt x="1552" y="1164"/>
                      <a:pt x="1552" y="887"/>
                    </a:cubicBezTo>
                    <a:cubicBezTo>
                      <a:pt x="1552" y="609"/>
                      <a:pt x="1482" y="393"/>
                      <a:pt x="1344" y="236"/>
                    </a:cubicBezTo>
                    <a:cubicBezTo>
                      <a:pt x="1207" y="79"/>
                      <a:pt x="1018" y="1"/>
                      <a:pt x="7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41;p30">
                <a:extLst>
                  <a:ext uri="{FF2B5EF4-FFF2-40B4-BE49-F238E27FC236}">
                    <a16:creationId xmlns:a16="http://schemas.microsoft.com/office/drawing/2014/main" id="{A242AA9A-A940-ADC6-BB27-AE53BA563CBE}"/>
                  </a:ext>
                </a:extLst>
              </p:cNvPr>
              <p:cNvSpPr/>
              <p:nvPr/>
            </p:nvSpPr>
            <p:spPr>
              <a:xfrm>
                <a:off x="-1907006" y="3480653"/>
                <a:ext cx="46620" cy="31976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1731" extrusionOk="0">
                    <a:moveTo>
                      <a:pt x="822" y="1"/>
                    </a:moveTo>
                    <a:cubicBezTo>
                      <a:pt x="701" y="1"/>
                      <a:pt x="595" y="25"/>
                      <a:pt x="508" y="74"/>
                    </a:cubicBezTo>
                    <a:cubicBezTo>
                      <a:pt x="419" y="124"/>
                      <a:pt x="343" y="200"/>
                      <a:pt x="280" y="303"/>
                    </a:cubicBezTo>
                    <a:lnTo>
                      <a:pt x="280" y="42"/>
                    </a:lnTo>
                    <a:lnTo>
                      <a:pt x="1" y="42"/>
                    </a:lnTo>
                    <a:lnTo>
                      <a:pt x="1" y="1730"/>
                    </a:lnTo>
                    <a:lnTo>
                      <a:pt x="280" y="1730"/>
                    </a:lnTo>
                    <a:lnTo>
                      <a:pt x="280" y="775"/>
                    </a:lnTo>
                    <a:cubicBezTo>
                      <a:pt x="280" y="612"/>
                      <a:pt x="321" y="482"/>
                      <a:pt x="405" y="387"/>
                    </a:cubicBezTo>
                    <a:cubicBezTo>
                      <a:pt x="488" y="290"/>
                      <a:pt x="600" y="241"/>
                      <a:pt x="742" y="241"/>
                    </a:cubicBezTo>
                    <a:cubicBezTo>
                      <a:pt x="861" y="241"/>
                      <a:pt x="950" y="281"/>
                      <a:pt x="1008" y="360"/>
                    </a:cubicBezTo>
                    <a:cubicBezTo>
                      <a:pt x="1065" y="437"/>
                      <a:pt x="1093" y="557"/>
                      <a:pt x="1093" y="720"/>
                    </a:cubicBezTo>
                    <a:lnTo>
                      <a:pt x="1093" y="1730"/>
                    </a:lnTo>
                    <a:lnTo>
                      <a:pt x="1372" y="1730"/>
                    </a:lnTo>
                    <a:lnTo>
                      <a:pt x="1372" y="775"/>
                    </a:lnTo>
                    <a:cubicBezTo>
                      <a:pt x="1372" y="611"/>
                      <a:pt x="1415" y="481"/>
                      <a:pt x="1497" y="385"/>
                    </a:cubicBezTo>
                    <a:cubicBezTo>
                      <a:pt x="1581" y="289"/>
                      <a:pt x="1695" y="241"/>
                      <a:pt x="1838" y="241"/>
                    </a:cubicBezTo>
                    <a:cubicBezTo>
                      <a:pt x="1957" y="241"/>
                      <a:pt x="2044" y="281"/>
                      <a:pt x="2101" y="360"/>
                    </a:cubicBezTo>
                    <a:cubicBezTo>
                      <a:pt x="2159" y="438"/>
                      <a:pt x="2187" y="558"/>
                      <a:pt x="2187" y="720"/>
                    </a:cubicBezTo>
                    <a:lnTo>
                      <a:pt x="2187" y="1730"/>
                    </a:lnTo>
                    <a:lnTo>
                      <a:pt x="2466" y="1730"/>
                    </a:lnTo>
                    <a:lnTo>
                      <a:pt x="2466" y="711"/>
                    </a:lnTo>
                    <a:cubicBezTo>
                      <a:pt x="2466" y="483"/>
                      <a:pt x="2418" y="308"/>
                      <a:pt x="2322" y="186"/>
                    </a:cubicBezTo>
                    <a:cubicBezTo>
                      <a:pt x="2227" y="62"/>
                      <a:pt x="2092" y="1"/>
                      <a:pt x="1915" y="1"/>
                    </a:cubicBezTo>
                    <a:cubicBezTo>
                      <a:pt x="1784" y="1"/>
                      <a:pt x="1671" y="30"/>
                      <a:pt x="1574" y="89"/>
                    </a:cubicBezTo>
                    <a:cubicBezTo>
                      <a:pt x="1478" y="149"/>
                      <a:pt x="1395" y="241"/>
                      <a:pt x="1326" y="365"/>
                    </a:cubicBezTo>
                    <a:cubicBezTo>
                      <a:pt x="1285" y="246"/>
                      <a:pt x="1220" y="156"/>
                      <a:pt x="1134" y="95"/>
                    </a:cubicBezTo>
                    <a:cubicBezTo>
                      <a:pt x="1049" y="32"/>
                      <a:pt x="945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42;p30">
                <a:extLst>
                  <a:ext uri="{FF2B5EF4-FFF2-40B4-BE49-F238E27FC236}">
                    <a16:creationId xmlns:a16="http://schemas.microsoft.com/office/drawing/2014/main" id="{74BA386C-3D87-FC71-C7FE-F9C8124E688E}"/>
                  </a:ext>
                </a:extLst>
              </p:cNvPr>
              <p:cNvSpPr/>
              <p:nvPr/>
            </p:nvSpPr>
            <p:spPr>
              <a:xfrm>
                <a:off x="-1843926" y="3480653"/>
                <a:ext cx="46601" cy="31976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731" extrusionOk="0">
                    <a:moveTo>
                      <a:pt x="823" y="1"/>
                    </a:moveTo>
                    <a:cubicBezTo>
                      <a:pt x="701" y="1"/>
                      <a:pt x="595" y="25"/>
                      <a:pt x="508" y="74"/>
                    </a:cubicBezTo>
                    <a:cubicBezTo>
                      <a:pt x="419" y="124"/>
                      <a:pt x="343" y="200"/>
                      <a:pt x="280" y="303"/>
                    </a:cubicBezTo>
                    <a:lnTo>
                      <a:pt x="280" y="42"/>
                    </a:lnTo>
                    <a:lnTo>
                      <a:pt x="1" y="42"/>
                    </a:lnTo>
                    <a:lnTo>
                      <a:pt x="1" y="1730"/>
                    </a:lnTo>
                    <a:lnTo>
                      <a:pt x="280" y="1730"/>
                    </a:lnTo>
                    <a:lnTo>
                      <a:pt x="280" y="775"/>
                    </a:lnTo>
                    <a:cubicBezTo>
                      <a:pt x="280" y="612"/>
                      <a:pt x="321" y="482"/>
                      <a:pt x="405" y="387"/>
                    </a:cubicBezTo>
                    <a:cubicBezTo>
                      <a:pt x="488" y="290"/>
                      <a:pt x="600" y="241"/>
                      <a:pt x="742" y="241"/>
                    </a:cubicBezTo>
                    <a:cubicBezTo>
                      <a:pt x="861" y="241"/>
                      <a:pt x="950" y="281"/>
                      <a:pt x="1008" y="360"/>
                    </a:cubicBezTo>
                    <a:cubicBezTo>
                      <a:pt x="1065" y="437"/>
                      <a:pt x="1094" y="557"/>
                      <a:pt x="1094" y="720"/>
                    </a:cubicBezTo>
                    <a:lnTo>
                      <a:pt x="1094" y="1730"/>
                    </a:lnTo>
                    <a:lnTo>
                      <a:pt x="1372" y="1730"/>
                    </a:lnTo>
                    <a:lnTo>
                      <a:pt x="1372" y="775"/>
                    </a:lnTo>
                    <a:cubicBezTo>
                      <a:pt x="1372" y="611"/>
                      <a:pt x="1415" y="481"/>
                      <a:pt x="1498" y="385"/>
                    </a:cubicBezTo>
                    <a:cubicBezTo>
                      <a:pt x="1581" y="289"/>
                      <a:pt x="1695" y="241"/>
                      <a:pt x="1838" y="241"/>
                    </a:cubicBezTo>
                    <a:cubicBezTo>
                      <a:pt x="1956" y="241"/>
                      <a:pt x="2044" y="281"/>
                      <a:pt x="2101" y="360"/>
                    </a:cubicBezTo>
                    <a:cubicBezTo>
                      <a:pt x="2158" y="438"/>
                      <a:pt x="2187" y="558"/>
                      <a:pt x="2187" y="720"/>
                    </a:cubicBezTo>
                    <a:lnTo>
                      <a:pt x="2187" y="1730"/>
                    </a:lnTo>
                    <a:lnTo>
                      <a:pt x="2466" y="1730"/>
                    </a:lnTo>
                    <a:lnTo>
                      <a:pt x="2466" y="711"/>
                    </a:lnTo>
                    <a:cubicBezTo>
                      <a:pt x="2466" y="483"/>
                      <a:pt x="2418" y="308"/>
                      <a:pt x="2323" y="186"/>
                    </a:cubicBezTo>
                    <a:cubicBezTo>
                      <a:pt x="2227" y="62"/>
                      <a:pt x="2092" y="1"/>
                      <a:pt x="1915" y="1"/>
                    </a:cubicBezTo>
                    <a:cubicBezTo>
                      <a:pt x="1785" y="1"/>
                      <a:pt x="1671" y="30"/>
                      <a:pt x="1574" y="89"/>
                    </a:cubicBezTo>
                    <a:cubicBezTo>
                      <a:pt x="1478" y="149"/>
                      <a:pt x="1395" y="241"/>
                      <a:pt x="1326" y="365"/>
                    </a:cubicBezTo>
                    <a:cubicBezTo>
                      <a:pt x="1285" y="246"/>
                      <a:pt x="1220" y="156"/>
                      <a:pt x="1134" y="95"/>
                    </a:cubicBezTo>
                    <a:cubicBezTo>
                      <a:pt x="1049" y="32"/>
                      <a:pt x="945" y="1"/>
                      <a:pt x="8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43;p30">
                <a:extLst>
                  <a:ext uri="{FF2B5EF4-FFF2-40B4-BE49-F238E27FC236}">
                    <a16:creationId xmlns:a16="http://schemas.microsoft.com/office/drawing/2014/main" id="{1059A2F8-FB68-BF8E-6613-4BF0C7DB6624}"/>
                  </a:ext>
                </a:extLst>
              </p:cNvPr>
              <p:cNvSpPr/>
              <p:nvPr/>
            </p:nvSpPr>
            <p:spPr>
              <a:xfrm>
                <a:off x="-1783700" y="3480653"/>
                <a:ext cx="29593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774" extrusionOk="0">
                    <a:moveTo>
                      <a:pt x="832" y="236"/>
                    </a:moveTo>
                    <a:cubicBezTo>
                      <a:pt x="969" y="236"/>
                      <a:pt x="1078" y="281"/>
                      <a:pt x="1160" y="371"/>
                    </a:cubicBezTo>
                    <a:cubicBezTo>
                      <a:pt x="1244" y="461"/>
                      <a:pt x="1286" y="584"/>
                      <a:pt x="1289" y="735"/>
                    </a:cubicBezTo>
                    <a:lnTo>
                      <a:pt x="299" y="737"/>
                    </a:lnTo>
                    <a:cubicBezTo>
                      <a:pt x="314" y="577"/>
                      <a:pt x="366" y="455"/>
                      <a:pt x="459" y="367"/>
                    </a:cubicBezTo>
                    <a:cubicBezTo>
                      <a:pt x="553" y="280"/>
                      <a:pt x="676" y="236"/>
                      <a:pt x="832" y="236"/>
                    </a:cubicBezTo>
                    <a:close/>
                    <a:moveTo>
                      <a:pt x="828" y="1"/>
                    </a:moveTo>
                    <a:cubicBezTo>
                      <a:pt x="575" y="1"/>
                      <a:pt x="374" y="82"/>
                      <a:pt x="223" y="245"/>
                    </a:cubicBezTo>
                    <a:cubicBezTo>
                      <a:pt x="76" y="406"/>
                      <a:pt x="1" y="626"/>
                      <a:pt x="1" y="903"/>
                    </a:cubicBezTo>
                    <a:cubicBezTo>
                      <a:pt x="1" y="1169"/>
                      <a:pt x="79" y="1381"/>
                      <a:pt x="236" y="1538"/>
                    </a:cubicBezTo>
                    <a:cubicBezTo>
                      <a:pt x="393" y="1695"/>
                      <a:pt x="607" y="1774"/>
                      <a:pt x="877" y="1774"/>
                    </a:cubicBezTo>
                    <a:cubicBezTo>
                      <a:pt x="984" y="1774"/>
                      <a:pt x="1091" y="1762"/>
                      <a:pt x="1195" y="1740"/>
                    </a:cubicBezTo>
                    <a:cubicBezTo>
                      <a:pt x="1299" y="1718"/>
                      <a:pt x="1402" y="1686"/>
                      <a:pt x="1501" y="1644"/>
                    </a:cubicBezTo>
                    <a:lnTo>
                      <a:pt x="1501" y="1381"/>
                    </a:lnTo>
                    <a:cubicBezTo>
                      <a:pt x="1402" y="1434"/>
                      <a:pt x="1303" y="1473"/>
                      <a:pt x="1203" y="1500"/>
                    </a:cubicBezTo>
                    <a:cubicBezTo>
                      <a:pt x="1104" y="1525"/>
                      <a:pt x="999" y="1538"/>
                      <a:pt x="894" y="1538"/>
                    </a:cubicBezTo>
                    <a:cubicBezTo>
                      <a:pt x="710" y="1538"/>
                      <a:pt x="566" y="1489"/>
                      <a:pt x="462" y="1389"/>
                    </a:cubicBezTo>
                    <a:cubicBezTo>
                      <a:pt x="360" y="1289"/>
                      <a:pt x="302" y="1143"/>
                      <a:pt x="290" y="952"/>
                    </a:cubicBezTo>
                    <a:lnTo>
                      <a:pt x="1566" y="952"/>
                    </a:lnTo>
                    <a:lnTo>
                      <a:pt x="1566" y="816"/>
                    </a:lnTo>
                    <a:cubicBezTo>
                      <a:pt x="1566" y="566"/>
                      <a:pt x="1500" y="366"/>
                      <a:pt x="1367" y="221"/>
                    </a:cubicBezTo>
                    <a:cubicBezTo>
                      <a:pt x="1235" y="74"/>
                      <a:pt x="1056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44;p30">
                <a:extLst>
                  <a:ext uri="{FF2B5EF4-FFF2-40B4-BE49-F238E27FC236}">
                    <a16:creationId xmlns:a16="http://schemas.microsoft.com/office/drawing/2014/main" id="{B410CBB7-2793-207D-72BD-A814DEEDF993}"/>
                  </a:ext>
                </a:extLst>
              </p:cNvPr>
              <p:cNvSpPr/>
              <p:nvPr/>
            </p:nvSpPr>
            <p:spPr>
              <a:xfrm>
                <a:off x="-1745716" y="3480653"/>
                <a:ext cx="26740" cy="31976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731" extrusionOk="0">
                    <a:moveTo>
                      <a:pt x="826" y="1"/>
                    </a:moveTo>
                    <a:cubicBezTo>
                      <a:pt x="709" y="1"/>
                      <a:pt x="604" y="25"/>
                      <a:pt x="513" y="75"/>
                    </a:cubicBezTo>
                    <a:cubicBezTo>
                      <a:pt x="424" y="127"/>
                      <a:pt x="346" y="203"/>
                      <a:pt x="280" y="303"/>
                    </a:cubicBezTo>
                    <a:lnTo>
                      <a:pt x="280" y="42"/>
                    </a:lnTo>
                    <a:lnTo>
                      <a:pt x="1" y="42"/>
                    </a:lnTo>
                    <a:lnTo>
                      <a:pt x="1" y="1730"/>
                    </a:lnTo>
                    <a:lnTo>
                      <a:pt x="280" y="1730"/>
                    </a:lnTo>
                    <a:lnTo>
                      <a:pt x="280" y="775"/>
                    </a:lnTo>
                    <a:cubicBezTo>
                      <a:pt x="280" y="611"/>
                      <a:pt x="323" y="481"/>
                      <a:pt x="410" y="385"/>
                    </a:cubicBezTo>
                    <a:cubicBezTo>
                      <a:pt x="496" y="289"/>
                      <a:pt x="615" y="241"/>
                      <a:pt x="764" y="241"/>
                    </a:cubicBezTo>
                    <a:cubicBezTo>
                      <a:pt x="889" y="241"/>
                      <a:pt x="981" y="281"/>
                      <a:pt x="1044" y="361"/>
                    </a:cubicBezTo>
                    <a:cubicBezTo>
                      <a:pt x="1106" y="441"/>
                      <a:pt x="1138" y="560"/>
                      <a:pt x="1138" y="720"/>
                    </a:cubicBezTo>
                    <a:lnTo>
                      <a:pt x="1138" y="1730"/>
                    </a:lnTo>
                    <a:lnTo>
                      <a:pt x="1415" y="1730"/>
                    </a:lnTo>
                    <a:lnTo>
                      <a:pt x="1415" y="711"/>
                    </a:lnTo>
                    <a:cubicBezTo>
                      <a:pt x="1415" y="478"/>
                      <a:pt x="1366" y="300"/>
                      <a:pt x="1266" y="181"/>
                    </a:cubicBezTo>
                    <a:cubicBezTo>
                      <a:pt x="1167" y="61"/>
                      <a:pt x="1020" y="1"/>
                      <a:pt x="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45;p30">
                <a:extLst>
                  <a:ext uri="{FF2B5EF4-FFF2-40B4-BE49-F238E27FC236}">
                    <a16:creationId xmlns:a16="http://schemas.microsoft.com/office/drawing/2014/main" id="{006E3886-6B88-B609-DFA5-A9F7E6E262B8}"/>
                  </a:ext>
                </a:extLst>
              </p:cNvPr>
              <p:cNvSpPr/>
              <p:nvPr/>
            </p:nvSpPr>
            <p:spPr>
              <a:xfrm>
                <a:off x="-1712438" y="3472544"/>
                <a:ext cx="19937" cy="4008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2170" extrusionOk="0">
                    <a:moveTo>
                      <a:pt x="203" y="1"/>
                    </a:moveTo>
                    <a:lnTo>
                      <a:pt x="203" y="481"/>
                    </a:lnTo>
                    <a:lnTo>
                      <a:pt x="0" y="481"/>
                    </a:lnTo>
                    <a:lnTo>
                      <a:pt x="0" y="696"/>
                    </a:lnTo>
                    <a:lnTo>
                      <a:pt x="203" y="696"/>
                    </a:lnTo>
                    <a:lnTo>
                      <a:pt x="203" y="1613"/>
                    </a:lnTo>
                    <a:cubicBezTo>
                      <a:pt x="203" y="1824"/>
                      <a:pt x="243" y="1970"/>
                      <a:pt x="326" y="2049"/>
                    </a:cubicBezTo>
                    <a:cubicBezTo>
                      <a:pt x="407" y="2129"/>
                      <a:pt x="555" y="2169"/>
                      <a:pt x="768" y="2169"/>
                    </a:cubicBezTo>
                    <a:lnTo>
                      <a:pt x="1054" y="2169"/>
                    </a:lnTo>
                    <a:lnTo>
                      <a:pt x="1054" y="1937"/>
                    </a:lnTo>
                    <a:lnTo>
                      <a:pt x="768" y="1937"/>
                    </a:lnTo>
                    <a:cubicBezTo>
                      <a:pt x="653" y="1937"/>
                      <a:pt x="577" y="1917"/>
                      <a:pt x="538" y="1878"/>
                    </a:cubicBezTo>
                    <a:cubicBezTo>
                      <a:pt x="501" y="1838"/>
                      <a:pt x="483" y="1751"/>
                      <a:pt x="483" y="1613"/>
                    </a:cubicBezTo>
                    <a:lnTo>
                      <a:pt x="483" y="696"/>
                    </a:lnTo>
                    <a:lnTo>
                      <a:pt x="1054" y="696"/>
                    </a:lnTo>
                    <a:lnTo>
                      <a:pt x="1054" y="481"/>
                    </a:lnTo>
                    <a:lnTo>
                      <a:pt x="483" y="481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46;p30">
                <a:extLst>
                  <a:ext uri="{FF2B5EF4-FFF2-40B4-BE49-F238E27FC236}">
                    <a16:creationId xmlns:a16="http://schemas.microsoft.com/office/drawing/2014/main" id="{9E43560E-62EA-8CDC-9333-ED25AA356BC0}"/>
                  </a:ext>
                </a:extLst>
              </p:cNvPr>
              <p:cNvSpPr/>
              <p:nvPr/>
            </p:nvSpPr>
            <p:spPr>
              <a:xfrm>
                <a:off x="-1687984" y="3480653"/>
                <a:ext cx="24416" cy="3277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774" extrusionOk="0">
                    <a:moveTo>
                      <a:pt x="661" y="1"/>
                    </a:moveTo>
                    <a:cubicBezTo>
                      <a:pt x="455" y="1"/>
                      <a:pt x="294" y="43"/>
                      <a:pt x="182" y="131"/>
                    </a:cubicBezTo>
                    <a:cubicBezTo>
                      <a:pt x="69" y="217"/>
                      <a:pt x="14" y="339"/>
                      <a:pt x="14" y="499"/>
                    </a:cubicBezTo>
                    <a:cubicBezTo>
                      <a:pt x="14" y="629"/>
                      <a:pt x="51" y="732"/>
                      <a:pt x="128" y="807"/>
                    </a:cubicBezTo>
                    <a:cubicBezTo>
                      <a:pt x="204" y="882"/>
                      <a:pt x="327" y="937"/>
                      <a:pt x="500" y="973"/>
                    </a:cubicBezTo>
                    <a:lnTo>
                      <a:pt x="596" y="995"/>
                    </a:lnTo>
                    <a:cubicBezTo>
                      <a:pt x="769" y="1033"/>
                      <a:pt x="880" y="1071"/>
                      <a:pt x="930" y="1112"/>
                    </a:cubicBezTo>
                    <a:cubicBezTo>
                      <a:pt x="981" y="1152"/>
                      <a:pt x="1007" y="1210"/>
                      <a:pt x="1007" y="1285"/>
                    </a:cubicBezTo>
                    <a:cubicBezTo>
                      <a:pt x="1007" y="1367"/>
                      <a:pt x="971" y="1430"/>
                      <a:pt x="901" y="1475"/>
                    </a:cubicBezTo>
                    <a:cubicBezTo>
                      <a:pt x="831" y="1519"/>
                      <a:pt x="730" y="1542"/>
                      <a:pt x="599" y="1542"/>
                    </a:cubicBezTo>
                    <a:cubicBezTo>
                      <a:pt x="502" y="1542"/>
                      <a:pt x="403" y="1528"/>
                      <a:pt x="304" y="1502"/>
                    </a:cubicBezTo>
                    <a:cubicBezTo>
                      <a:pt x="204" y="1475"/>
                      <a:pt x="104" y="1435"/>
                      <a:pt x="1" y="1381"/>
                    </a:cubicBezTo>
                    <a:lnTo>
                      <a:pt x="1" y="1668"/>
                    </a:lnTo>
                    <a:cubicBezTo>
                      <a:pt x="110" y="1703"/>
                      <a:pt x="213" y="1730"/>
                      <a:pt x="309" y="1747"/>
                    </a:cubicBezTo>
                    <a:cubicBezTo>
                      <a:pt x="409" y="1765"/>
                      <a:pt x="502" y="1774"/>
                      <a:pt x="594" y="1774"/>
                    </a:cubicBezTo>
                    <a:cubicBezTo>
                      <a:pt x="810" y="1774"/>
                      <a:pt x="981" y="1728"/>
                      <a:pt x="1105" y="1636"/>
                    </a:cubicBezTo>
                    <a:cubicBezTo>
                      <a:pt x="1230" y="1545"/>
                      <a:pt x="1291" y="1421"/>
                      <a:pt x="1291" y="1264"/>
                    </a:cubicBezTo>
                    <a:cubicBezTo>
                      <a:pt x="1291" y="1127"/>
                      <a:pt x="1250" y="1020"/>
                      <a:pt x="1166" y="943"/>
                    </a:cubicBezTo>
                    <a:cubicBezTo>
                      <a:pt x="1084" y="865"/>
                      <a:pt x="944" y="806"/>
                      <a:pt x="747" y="764"/>
                    </a:cubicBezTo>
                    <a:lnTo>
                      <a:pt x="652" y="742"/>
                    </a:lnTo>
                    <a:cubicBezTo>
                      <a:pt x="504" y="710"/>
                      <a:pt x="405" y="675"/>
                      <a:pt x="356" y="639"/>
                    </a:cubicBezTo>
                    <a:cubicBezTo>
                      <a:pt x="306" y="602"/>
                      <a:pt x="281" y="550"/>
                      <a:pt x="281" y="486"/>
                    </a:cubicBezTo>
                    <a:cubicBezTo>
                      <a:pt x="281" y="402"/>
                      <a:pt x="316" y="338"/>
                      <a:pt x="384" y="297"/>
                    </a:cubicBezTo>
                    <a:cubicBezTo>
                      <a:pt x="454" y="254"/>
                      <a:pt x="557" y="232"/>
                      <a:pt x="694" y="232"/>
                    </a:cubicBezTo>
                    <a:cubicBezTo>
                      <a:pt x="786" y="232"/>
                      <a:pt x="873" y="243"/>
                      <a:pt x="957" y="263"/>
                    </a:cubicBezTo>
                    <a:cubicBezTo>
                      <a:pt x="1042" y="282"/>
                      <a:pt x="1123" y="313"/>
                      <a:pt x="1201" y="353"/>
                    </a:cubicBezTo>
                    <a:lnTo>
                      <a:pt x="1201" y="91"/>
                    </a:lnTo>
                    <a:cubicBezTo>
                      <a:pt x="1125" y="61"/>
                      <a:pt x="1042" y="38"/>
                      <a:pt x="950" y="23"/>
                    </a:cubicBezTo>
                    <a:cubicBezTo>
                      <a:pt x="860" y="8"/>
                      <a:pt x="764" y="1"/>
                      <a:pt x="6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47;p30">
                <a:extLst>
                  <a:ext uri="{FF2B5EF4-FFF2-40B4-BE49-F238E27FC236}">
                    <a16:creationId xmlns:a16="http://schemas.microsoft.com/office/drawing/2014/main" id="{C69ED352-58B2-0FBE-09A6-340FDADC0997}"/>
                  </a:ext>
                </a:extLst>
              </p:cNvPr>
              <p:cNvSpPr/>
              <p:nvPr/>
            </p:nvSpPr>
            <p:spPr>
              <a:xfrm>
                <a:off x="-2385434" y="3565294"/>
                <a:ext cx="19030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690" extrusionOk="0">
                    <a:moveTo>
                      <a:pt x="404" y="1"/>
                    </a:moveTo>
                    <a:lnTo>
                      <a:pt x="0" y="82"/>
                    </a:lnTo>
                    <a:lnTo>
                      <a:pt x="0" y="290"/>
                    </a:lnTo>
                    <a:lnTo>
                      <a:pt x="407" y="208"/>
                    </a:lnTo>
                    <a:lnTo>
                      <a:pt x="407" y="1496"/>
                    </a:lnTo>
                    <a:lnTo>
                      <a:pt x="34" y="1496"/>
                    </a:lnTo>
                    <a:lnTo>
                      <a:pt x="34" y="1689"/>
                    </a:lnTo>
                    <a:lnTo>
                      <a:pt x="1007" y="1689"/>
                    </a:lnTo>
                    <a:lnTo>
                      <a:pt x="1007" y="1496"/>
                    </a:lnTo>
                    <a:lnTo>
                      <a:pt x="633" y="1496"/>
                    </a:lnTo>
                    <a:lnTo>
                      <a:pt x="6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48;p30">
                <a:extLst>
                  <a:ext uri="{FF2B5EF4-FFF2-40B4-BE49-F238E27FC236}">
                    <a16:creationId xmlns:a16="http://schemas.microsoft.com/office/drawing/2014/main" id="{45E740CB-582D-1F64-8EDE-A541027804D9}"/>
                  </a:ext>
                </a:extLst>
              </p:cNvPr>
              <p:cNvSpPr/>
              <p:nvPr/>
            </p:nvSpPr>
            <p:spPr>
              <a:xfrm>
                <a:off x="-2358430" y="3563964"/>
                <a:ext cx="20088" cy="32549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762" extrusionOk="0">
                    <a:moveTo>
                      <a:pt x="1" y="1"/>
                    </a:moveTo>
                    <a:lnTo>
                      <a:pt x="1" y="1761"/>
                    </a:lnTo>
                    <a:lnTo>
                      <a:pt x="211" y="1761"/>
                    </a:lnTo>
                    <a:lnTo>
                      <a:pt x="211" y="1044"/>
                    </a:lnTo>
                    <a:cubicBezTo>
                      <a:pt x="211" y="921"/>
                      <a:pt x="243" y="824"/>
                      <a:pt x="307" y="752"/>
                    </a:cubicBezTo>
                    <a:cubicBezTo>
                      <a:pt x="373" y="680"/>
                      <a:pt x="462" y="644"/>
                      <a:pt x="573" y="644"/>
                    </a:cubicBezTo>
                    <a:cubicBezTo>
                      <a:pt x="667" y="644"/>
                      <a:pt x="737" y="674"/>
                      <a:pt x="783" y="734"/>
                    </a:cubicBezTo>
                    <a:cubicBezTo>
                      <a:pt x="831" y="793"/>
                      <a:pt x="854" y="884"/>
                      <a:pt x="854" y="1003"/>
                    </a:cubicBezTo>
                    <a:lnTo>
                      <a:pt x="854" y="1761"/>
                    </a:lnTo>
                    <a:lnTo>
                      <a:pt x="1062" y="1761"/>
                    </a:lnTo>
                    <a:lnTo>
                      <a:pt x="1062" y="997"/>
                    </a:lnTo>
                    <a:cubicBezTo>
                      <a:pt x="1062" y="822"/>
                      <a:pt x="1025" y="689"/>
                      <a:pt x="951" y="599"/>
                    </a:cubicBezTo>
                    <a:cubicBezTo>
                      <a:pt x="876" y="509"/>
                      <a:pt x="765" y="464"/>
                      <a:pt x="620" y="464"/>
                    </a:cubicBezTo>
                    <a:cubicBezTo>
                      <a:pt x="531" y="464"/>
                      <a:pt x="454" y="482"/>
                      <a:pt x="386" y="521"/>
                    </a:cubicBezTo>
                    <a:cubicBezTo>
                      <a:pt x="319" y="558"/>
                      <a:pt x="260" y="615"/>
                      <a:pt x="211" y="691"/>
                    </a:cubicBez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49;p30">
                <a:extLst>
                  <a:ext uri="{FF2B5EF4-FFF2-40B4-BE49-F238E27FC236}">
                    <a16:creationId xmlns:a16="http://schemas.microsoft.com/office/drawing/2014/main" id="{94DB205F-431E-A858-D54F-ADDFFEB1EE06}"/>
                  </a:ext>
                </a:extLst>
              </p:cNvPr>
              <p:cNvSpPr/>
              <p:nvPr/>
            </p:nvSpPr>
            <p:spPr>
              <a:xfrm>
                <a:off x="-2330197" y="3572536"/>
                <a:ext cx="22016" cy="2456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330" extrusionOk="0">
                    <a:moveTo>
                      <a:pt x="582" y="176"/>
                    </a:moveTo>
                    <a:cubicBezTo>
                      <a:pt x="693" y="176"/>
                      <a:pt x="781" y="220"/>
                      <a:pt x="846" y="309"/>
                    </a:cubicBezTo>
                    <a:cubicBezTo>
                      <a:pt x="911" y="396"/>
                      <a:pt x="943" y="515"/>
                      <a:pt x="943" y="665"/>
                    </a:cubicBezTo>
                    <a:cubicBezTo>
                      <a:pt x="943" y="816"/>
                      <a:pt x="911" y="934"/>
                      <a:pt x="846" y="1022"/>
                    </a:cubicBezTo>
                    <a:cubicBezTo>
                      <a:pt x="781" y="1109"/>
                      <a:pt x="693" y="1153"/>
                      <a:pt x="582" y="1153"/>
                    </a:cubicBezTo>
                    <a:cubicBezTo>
                      <a:pt x="469" y="1153"/>
                      <a:pt x="382" y="1111"/>
                      <a:pt x="316" y="1023"/>
                    </a:cubicBezTo>
                    <a:cubicBezTo>
                      <a:pt x="252" y="936"/>
                      <a:pt x="221" y="816"/>
                      <a:pt x="221" y="665"/>
                    </a:cubicBezTo>
                    <a:cubicBezTo>
                      <a:pt x="221" y="513"/>
                      <a:pt x="253" y="394"/>
                      <a:pt x="317" y="308"/>
                    </a:cubicBezTo>
                    <a:cubicBezTo>
                      <a:pt x="383" y="220"/>
                      <a:pt x="470" y="176"/>
                      <a:pt x="582" y="176"/>
                    </a:cubicBezTo>
                    <a:close/>
                    <a:moveTo>
                      <a:pt x="582" y="0"/>
                    </a:moveTo>
                    <a:cubicBezTo>
                      <a:pt x="401" y="0"/>
                      <a:pt x="258" y="58"/>
                      <a:pt x="155" y="176"/>
                    </a:cubicBezTo>
                    <a:cubicBezTo>
                      <a:pt x="52" y="293"/>
                      <a:pt x="1" y="457"/>
                      <a:pt x="1" y="665"/>
                    </a:cubicBezTo>
                    <a:cubicBezTo>
                      <a:pt x="1" y="872"/>
                      <a:pt x="52" y="1035"/>
                      <a:pt x="155" y="1153"/>
                    </a:cubicBezTo>
                    <a:cubicBezTo>
                      <a:pt x="258" y="1271"/>
                      <a:pt x="401" y="1329"/>
                      <a:pt x="582" y="1329"/>
                    </a:cubicBezTo>
                    <a:cubicBezTo>
                      <a:pt x="763" y="1329"/>
                      <a:pt x="905" y="1271"/>
                      <a:pt x="1008" y="1153"/>
                    </a:cubicBezTo>
                    <a:cubicBezTo>
                      <a:pt x="1111" y="1035"/>
                      <a:pt x="1164" y="872"/>
                      <a:pt x="1164" y="665"/>
                    </a:cubicBezTo>
                    <a:cubicBezTo>
                      <a:pt x="1164" y="457"/>
                      <a:pt x="1111" y="293"/>
                      <a:pt x="1008" y="176"/>
                    </a:cubicBezTo>
                    <a:cubicBezTo>
                      <a:pt x="905" y="58"/>
                      <a:pt x="763" y="0"/>
                      <a:pt x="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50;p30">
                <a:extLst>
                  <a:ext uri="{FF2B5EF4-FFF2-40B4-BE49-F238E27FC236}">
                    <a16:creationId xmlns:a16="http://schemas.microsoft.com/office/drawing/2014/main" id="{09717813-F8AE-EC63-1FA8-86F8252063E5}"/>
                  </a:ext>
                </a:extLst>
              </p:cNvPr>
              <p:cNvSpPr/>
              <p:nvPr/>
            </p:nvSpPr>
            <p:spPr>
              <a:xfrm>
                <a:off x="-2302096" y="3573071"/>
                <a:ext cx="20050" cy="2403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301" extrusionOk="0">
                    <a:moveTo>
                      <a:pt x="0" y="1"/>
                    </a:moveTo>
                    <a:lnTo>
                      <a:pt x="0" y="768"/>
                    </a:lnTo>
                    <a:cubicBezTo>
                      <a:pt x="0" y="943"/>
                      <a:pt x="37" y="1075"/>
                      <a:pt x="113" y="1165"/>
                    </a:cubicBezTo>
                    <a:cubicBezTo>
                      <a:pt x="188" y="1255"/>
                      <a:pt x="299" y="1300"/>
                      <a:pt x="444" y="1300"/>
                    </a:cubicBezTo>
                    <a:cubicBezTo>
                      <a:pt x="533" y="1300"/>
                      <a:pt x="610" y="1282"/>
                      <a:pt x="677" y="1245"/>
                    </a:cubicBezTo>
                    <a:cubicBezTo>
                      <a:pt x="744" y="1208"/>
                      <a:pt x="802" y="1150"/>
                      <a:pt x="853" y="1074"/>
                    </a:cubicBezTo>
                    <a:lnTo>
                      <a:pt x="853" y="1268"/>
                    </a:lnTo>
                    <a:lnTo>
                      <a:pt x="1060" y="1268"/>
                    </a:lnTo>
                    <a:lnTo>
                      <a:pt x="1060" y="1"/>
                    </a:lnTo>
                    <a:lnTo>
                      <a:pt x="853" y="1"/>
                    </a:lnTo>
                    <a:lnTo>
                      <a:pt x="853" y="720"/>
                    </a:lnTo>
                    <a:cubicBezTo>
                      <a:pt x="853" y="843"/>
                      <a:pt x="820" y="941"/>
                      <a:pt x="754" y="1012"/>
                    </a:cubicBezTo>
                    <a:cubicBezTo>
                      <a:pt x="690" y="1084"/>
                      <a:pt x="601" y="1120"/>
                      <a:pt x="489" y="1120"/>
                    </a:cubicBezTo>
                    <a:cubicBezTo>
                      <a:pt x="395" y="1120"/>
                      <a:pt x="324" y="1091"/>
                      <a:pt x="278" y="1030"/>
                    </a:cubicBezTo>
                    <a:cubicBezTo>
                      <a:pt x="232" y="970"/>
                      <a:pt x="209" y="880"/>
                      <a:pt x="209" y="760"/>
                    </a:cubicBezTo>
                    <a:lnTo>
                      <a:pt x="2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51;p30">
                <a:extLst>
                  <a:ext uri="{FF2B5EF4-FFF2-40B4-BE49-F238E27FC236}">
                    <a16:creationId xmlns:a16="http://schemas.microsoft.com/office/drawing/2014/main" id="{8BDB77F2-509B-80A0-D7F9-C0D212716872}"/>
                  </a:ext>
                </a:extLst>
              </p:cNvPr>
              <p:cNvSpPr/>
              <p:nvPr/>
            </p:nvSpPr>
            <p:spPr>
              <a:xfrm>
                <a:off x="-2271482" y="3572536"/>
                <a:ext cx="14041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298" extrusionOk="0">
                    <a:moveTo>
                      <a:pt x="636" y="0"/>
                    </a:moveTo>
                    <a:cubicBezTo>
                      <a:pt x="535" y="0"/>
                      <a:pt x="450" y="18"/>
                      <a:pt x="381" y="57"/>
                    </a:cubicBezTo>
                    <a:cubicBezTo>
                      <a:pt x="310" y="93"/>
                      <a:pt x="254" y="151"/>
                      <a:pt x="210" y="227"/>
                    </a:cubicBezTo>
                    <a:lnTo>
                      <a:pt x="210" y="30"/>
                    </a:lnTo>
                    <a:lnTo>
                      <a:pt x="0" y="30"/>
                    </a:lnTo>
                    <a:lnTo>
                      <a:pt x="0" y="1297"/>
                    </a:lnTo>
                    <a:lnTo>
                      <a:pt x="210" y="1297"/>
                    </a:lnTo>
                    <a:lnTo>
                      <a:pt x="210" y="629"/>
                    </a:lnTo>
                    <a:cubicBezTo>
                      <a:pt x="210" y="486"/>
                      <a:pt x="241" y="377"/>
                      <a:pt x="304" y="301"/>
                    </a:cubicBezTo>
                    <a:cubicBezTo>
                      <a:pt x="367" y="224"/>
                      <a:pt x="457" y="185"/>
                      <a:pt x="575" y="185"/>
                    </a:cubicBezTo>
                    <a:cubicBezTo>
                      <a:pt x="607" y="185"/>
                      <a:pt x="638" y="188"/>
                      <a:pt x="665" y="196"/>
                    </a:cubicBezTo>
                    <a:cubicBezTo>
                      <a:pt x="694" y="201"/>
                      <a:pt x="719" y="211"/>
                      <a:pt x="743" y="225"/>
                    </a:cubicBezTo>
                    <a:lnTo>
                      <a:pt x="741" y="12"/>
                    </a:lnTo>
                    <a:cubicBezTo>
                      <a:pt x="719" y="8"/>
                      <a:pt x="701" y="5"/>
                      <a:pt x="683" y="3"/>
                    </a:cubicBezTo>
                    <a:cubicBezTo>
                      <a:pt x="667" y="1"/>
                      <a:pt x="650" y="0"/>
                      <a:pt x="6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52;p30">
                <a:extLst>
                  <a:ext uri="{FF2B5EF4-FFF2-40B4-BE49-F238E27FC236}">
                    <a16:creationId xmlns:a16="http://schemas.microsoft.com/office/drawing/2014/main" id="{9142FB18-C5ED-05F0-5960-9FAEA6954DDD}"/>
                  </a:ext>
                </a:extLst>
              </p:cNvPr>
              <p:cNvSpPr/>
              <p:nvPr/>
            </p:nvSpPr>
            <p:spPr>
              <a:xfrm>
                <a:off x="-2255098" y="3572536"/>
                <a:ext cx="18331" cy="24568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330" extrusionOk="0">
                    <a:moveTo>
                      <a:pt x="496" y="0"/>
                    </a:moveTo>
                    <a:cubicBezTo>
                      <a:pt x="341" y="0"/>
                      <a:pt x="220" y="32"/>
                      <a:pt x="137" y="97"/>
                    </a:cubicBezTo>
                    <a:cubicBezTo>
                      <a:pt x="52" y="162"/>
                      <a:pt x="9" y="254"/>
                      <a:pt x="9" y="373"/>
                    </a:cubicBezTo>
                    <a:cubicBezTo>
                      <a:pt x="9" y="471"/>
                      <a:pt x="39" y="548"/>
                      <a:pt x="96" y="605"/>
                    </a:cubicBezTo>
                    <a:cubicBezTo>
                      <a:pt x="154" y="660"/>
                      <a:pt x="246" y="703"/>
                      <a:pt x="375" y="730"/>
                    </a:cubicBezTo>
                    <a:lnTo>
                      <a:pt x="447" y="746"/>
                    </a:lnTo>
                    <a:cubicBezTo>
                      <a:pt x="577" y="773"/>
                      <a:pt x="659" y="803"/>
                      <a:pt x="698" y="833"/>
                    </a:cubicBezTo>
                    <a:cubicBezTo>
                      <a:pt x="736" y="863"/>
                      <a:pt x="756" y="907"/>
                      <a:pt x="756" y="964"/>
                    </a:cubicBezTo>
                    <a:cubicBezTo>
                      <a:pt x="756" y="1024"/>
                      <a:pt x="729" y="1072"/>
                      <a:pt x="676" y="1105"/>
                    </a:cubicBezTo>
                    <a:cubicBezTo>
                      <a:pt x="623" y="1139"/>
                      <a:pt x="547" y="1156"/>
                      <a:pt x="449" y="1156"/>
                    </a:cubicBezTo>
                    <a:cubicBezTo>
                      <a:pt x="376" y="1156"/>
                      <a:pt x="303" y="1145"/>
                      <a:pt x="228" y="1126"/>
                    </a:cubicBezTo>
                    <a:cubicBezTo>
                      <a:pt x="154" y="1105"/>
                      <a:pt x="78" y="1076"/>
                      <a:pt x="0" y="1036"/>
                    </a:cubicBezTo>
                    <a:lnTo>
                      <a:pt x="0" y="1251"/>
                    </a:lnTo>
                    <a:cubicBezTo>
                      <a:pt x="83" y="1277"/>
                      <a:pt x="160" y="1297"/>
                      <a:pt x="232" y="1309"/>
                    </a:cubicBezTo>
                    <a:cubicBezTo>
                      <a:pt x="307" y="1323"/>
                      <a:pt x="377" y="1329"/>
                      <a:pt x="446" y="1329"/>
                    </a:cubicBezTo>
                    <a:cubicBezTo>
                      <a:pt x="608" y="1329"/>
                      <a:pt x="736" y="1296"/>
                      <a:pt x="829" y="1226"/>
                    </a:cubicBezTo>
                    <a:cubicBezTo>
                      <a:pt x="922" y="1158"/>
                      <a:pt x="969" y="1066"/>
                      <a:pt x="969" y="947"/>
                    </a:cubicBezTo>
                    <a:cubicBezTo>
                      <a:pt x="969" y="844"/>
                      <a:pt x="937" y="764"/>
                      <a:pt x="875" y="707"/>
                    </a:cubicBezTo>
                    <a:cubicBezTo>
                      <a:pt x="814" y="649"/>
                      <a:pt x="708" y="604"/>
                      <a:pt x="560" y="571"/>
                    </a:cubicBezTo>
                    <a:lnTo>
                      <a:pt x="489" y="556"/>
                    </a:lnTo>
                    <a:cubicBezTo>
                      <a:pt x="377" y="531"/>
                      <a:pt x="304" y="506"/>
                      <a:pt x="267" y="477"/>
                    </a:cubicBezTo>
                    <a:cubicBezTo>
                      <a:pt x="229" y="450"/>
                      <a:pt x="211" y="412"/>
                      <a:pt x="211" y="364"/>
                    </a:cubicBezTo>
                    <a:cubicBezTo>
                      <a:pt x="211" y="301"/>
                      <a:pt x="237" y="254"/>
                      <a:pt x="289" y="221"/>
                    </a:cubicBezTo>
                    <a:cubicBezTo>
                      <a:pt x="340" y="189"/>
                      <a:pt x="417" y="174"/>
                      <a:pt x="522" y="174"/>
                    </a:cubicBezTo>
                    <a:cubicBezTo>
                      <a:pt x="588" y="174"/>
                      <a:pt x="654" y="181"/>
                      <a:pt x="718" y="197"/>
                    </a:cubicBezTo>
                    <a:cubicBezTo>
                      <a:pt x="781" y="211"/>
                      <a:pt x="842" y="234"/>
                      <a:pt x="901" y="264"/>
                    </a:cubicBezTo>
                    <a:lnTo>
                      <a:pt x="901" y="67"/>
                    </a:lnTo>
                    <a:cubicBezTo>
                      <a:pt x="843" y="45"/>
                      <a:pt x="781" y="28"/>
                      <a:pt x="713" y="17"/>
                    </a:cubicBezTo>
                    <a:cubicBezTo>
                      <a:pt x="645" y="5"/>
                      <a:pt x="573" y="0"/>
                      <a:pt x="4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53;p30">
                <a:extLst>
                  <a:ext uri="{FF2B5EF4-FFF2-40B4-BE49-F238E27FC236}">
                    <a16:creationId xmlns:a16="http://schemas.microsoft.com/office/drawing/2014/main" id="{25C324FD-44BA-0D0F-D601-B6BB10EA5155}"/>
                  </a:ext>
                </a:extLst>
              </p:cNvPr>
              <p:cNvSpPr/>
              <p:nvPr/>
            </p:nvSpPr>
            <p:spPr>
              <a:xfrm>
                <a:off x="-2222009" y="3572536"/>
                <a:ext cx="20220" cy="2456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330" extrusionOk="0">
                    <a:moveTo>
                      <a:pt x="863" y="660"/>
                    </a:moveTo>
                    <a:lnTo>
                      <a:pt x="863" y="707"/>
                    </a:lnTo>
                    <a:cubicBezTo>
                      <a:pt x="863" y="843"/>
                      <a:pt x="827" y="951"/>
                      <a:pt x="757" y="1033"/>
                    </a:cubicBezTo>
                    <a:cubicBezTo>
                      <a:pt x="688" y="1114"/>
                      <a:pt x="595" y="1156"/>
                      <a:pt x="481" y="1156"/>
                    </a:cubicBezTo>
                    <a:cubicBezTo>
                      <a:pt x="396" y="1156"/>
                      <a:pt x="330" y="1134"/>
                      <a:pt x="281" y="1091"/>
                    </a:cubicBezTo>
                    <a:cubicBezTo>
                      <a:pt x="232" y="1047"/>
                      <a:pt x="209" y="988"/>
                      <a:pt x="209" y="915"/>
                    </a:cubicBezTo>
                    <a:cubicBezTo>
                      <a:pt x="209" y="822"/>
                      <a:pt x="241" y="757"/>
                      <a:pt x="306" y="718"/>
                    </a:cubicBezTo>
                    <a:cubicBezTo>
                      <a:pt x="371" y="679"/>
                      <a:pt x="487" y="660"/>
                      <a:pt x="656" y="660"/>
                    </a:cubicBezTo>
                    <a:close/>
                    <a:moveTo>
                      <a:pt x="524" y="0"/>
                    </a:moveTo>
                    <a:cubicBezTo>
                      <a:pt x="456" y="0"/>
                      <a:pt x="387" y="8"/>
                      <a:pt x="315" y="22"/>
                    </a:cubicBezTo>
                    <a:cubicBezTo>
                      <a:pt x="244" y="36"/>
                      <a:pt x="169" y="58"/>
                      <a:pt x="93" y="88"/>
                    </a:cubicBezTo>
                    <a:lnTo>
                      <a:pt x="93" y="281"/>
                    </a:lnTo>
                    <a:cubicBezTo>
                      <a:pt x="156" y="246"/>
                      <a:pt x="222" y="220"/>
                      <a:pt x="292" y="202"/>
                    </a:cubicBezTo>
                    <a:cubicBezTo>
                      <a:pt x="360" y="185"/>
                      <a:pt x="430" y="176"/>
                      <a:pt x="503" y="176"/>
                    </a:cubicBezTo>
                    <a:cubicBezTo>
                      <a:pt x="617" y="176"/>
                      <a:pt x="705" y="202"/>
                      <a:pt x="768" y="255"/>
                    </a:cubicBezTo>
                    <a:cubicBezTo>
                      <a:pt x="831" y="308"/>
                      <a:pt x="863" y="381"/>
                      <a:pt x="863" y="477"/>
                    </a:cubicBezTo>
                    <a:lnTo>
                      <a:pt x="863" y="497"/>
                    </a:lnTo>
                    <a:lnTo>
                      <a:pt x="571" y="497"/>
                    </a:lnTo>
                    <a:cubicBezTo>
                      <a:pt x="382" y="497"/>
                      <a:pt x="239" y="534"/>
                      <a:pt x="144" y="606"/>
                    </a:cubicBezTo>
                    <a:cubicBezTo>
                      <a:pt x="48" y="678"/>
                      <a:pt x="1" y="786"/>
                      <a:pt x="1" y="928"/>
                    </a:cubicBezTo>
                    <a:cubicBezTo>
                      <a:pt x="1" y="1050"/>
                      <a:pt x="38" y="1148"/>
                      <a:pt x="115" y="1221"/>
                    </a:cubicBezTo>
                    <a:cubicBezTo>
                      <a:pt x="191" y="1293"/>
                      <a:pt x="295" y="1329"/>
                      <a:pt x="424" y="1329"/>
                    </a:cubicBezTo>
                    <a:cubicBezTo>
                      <a:pt x="527" y="1329"/>
                      <a:pt x="614" y="1311"/>
                      <a:pt x="685" y="1275"/>
                    </a:cubicBezTo>
                    <a:cubicBezTo>
                      <a:pt x="756" y="1238"/>
                      <a:pt x="815" y="1181"/>
                      <a:pt x="863" y="1104"/>
                    </a:cubicBezTo>
                    <a:lnTo>
                      <a:pt x="863" y="1297"/>
                    </a:lnTo>
                    <a:lnTo>
                      <a:pt x="1070" y="1297"/>
                    </a:lnTo>
                    <a:lnTo>
                      <a:pt x="1070" y="574"/>
                    </a:lnTo>
                    <a:cubicBezTo>
                      <a:pt x="1070" y="381"/>
                      <a:pt x="1025" y="237"/>
                      <a:pt x="935" y="142"/>
                    </a:cubicBezTo>
                    <a:cubicBezTo>
                      <a:pt x="845" y="48"/>
                      <a:pt x="707" y="0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54;p30">
                <a:extLst>
                  <a:ext uri="{FF2B5EF4-FFF2-40B4-BE49-F238E27FC236}">
                    <a16:creationId xmlns:a16="http://schemas.microsoft.com/office/drawing/2014/main" id="{9EE402E0-AC0A-6013-8A01-0AA88C12921E}"/>
                  </a:ext>
                </a:extLst>
              </p:cNvPr>
              <p:cNvSpPr/>
              <p:nvPr/>
            </p:nvSpPr>
            <p:spPr>
              <a:xfrm>
                <a:off x="-2195401" y="3572536"/>
                <a:ext cx="21411" cy="32863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779" extrusionOk="0">
                    <a:moveTo>
                      <a:pt x="569" y="174"/>
                    </a:moveTo>
                    <a:cubicBezTo>
                      <a:pt x="681" y="174"/>
                      <a:pt x="769" y="215"/>
                      <a:pt x="830" y="299"/>
                    </a:cubicBezTo>
                    <a:cubicBezTo>
                      <a:pt x="893" y="381"/>
                      <a:pt x="924" y="498"/>
                      <a:pt x="924" y="649"/>
                    </a:cubicBezTo>
                    <a:cubicBezTo>
                      <a:pt x="924" y="799"/>
                      <a:pt x="893" y="915"/>
                      <a:pt x="830" y="999"/>
                    </a:cubicBezTo>
                    <a:cubicBezTo>
                      <a:pt x="769" y="1081"/>
                      <a:pt x="681" y="1122"/>
                      <a:pt x="569" y="1122"/>
                    </a:cubicBezTo>
                    <a:cubicBezTo>
                      <a:pt x="457" y="1122"/>
                      <a:pt x="371" y="1081"/>
                      <a:pt x="308" y="999"/>
                    </a:cubicBezTo>
                    <a:cubicBezTo>
                      <a:pt x="246" y="915"/>
                      <a:pt x="215" y="799"/>
                      <a:pt x="215" y="649"/>
                    </a:cubicBezTo>
                    <a:cubicBezTo>
                      <a:pt x="215" y="498"/>
                      <a:pt x="246" y="381"/>
                      <a:pt x="308" y="299"/>
                    </a:cubicBezTo>
                    <a:cubicBezTo>
                      <a:pt x="371" y="215"/>
                      <a:pt x="457" y="174"/>
                      <a:pt x="569" y="174"/>
                    </a:cubicBezTo>
                    <a:close/>
                    <a:moveTo>
                      <a:pt x="519" y="0"/>
                    </a:moveTo>
                    <a:cubicBezTo>
                      <a:pt x="363" y="0"/>
                      <a:pt x="238" y="59"/>
                      <a:pt x="143" y="178"/>
                    </a:cubicBezTo>
                    <a:cubicBezTo>
                      <a:pt x="48" y="296"/>
                      <a:pt x="0" y="453"/>
                      <a:pt x="0" y="649"/>
                    </a:cubicBezTo>
                    <a:cubicBezTo>
                      <a:pt x="0" y="844"/>
                      <a:pt x="48" y="1001"/>
                      <a:pt x="143" y="1120"/>
                    </a:cubicBezTo>
                    <a:cubicBezTo>
                      <a:pt x="238" y="1238"/>
                      <a:pt x="363" y="1297"/>
                      <a:pt x="519" y="1297"/>
                    </a:cubicBezTo>
                    <a:cubicBezTo>
                      <a:pt x="612" y="1297"/>
                      <a:pt x="693" y="1278"/>
                      <a:pt x="760" y="1242"/>
                    </a:cubicBezTo>
                    <a:cubicBezTo>
                      <a:pt x="827" y="1204"/>
                      <a:pt x="882" y="1149"/>
                      <a:pt x="924" y="1075"/>
                    </a:cubicBezTo>
                    <a:lnTo>
                      <a:pt x="924" y="1177"/>
                    </a:lnTo>
                    <a:cubicBezTo>
                      <a:pt x="924" y="1322"/>
                      <a:pt x="891" y="1428"/>
                      <a:pt x="823" y="1499"/>
                    </a:cubicBezTo>
                    <a:cubicBezTo>
                      <a:pt x="754" y="1571"/>
                      <a:pt x="653" y="1607"/>
                      <a:pt x="516" y="1607"/>
                    </a:cubicBezTo>
                    <a:cubicBezTo>
                      <a:pt x="455" y="1607"/>
                      <a:pt x="394" y="1598"/>
                      <a:pt x="334" y="1583"/>
                    </a:cubicBezTo>
                    <a:cubicBezTo>
                      <a:pt x="275" y="1567"/>
                      <a:pt x="214" y="1543"/>
                      <a:pt x="154" y="1509"/>
                    </a:cubicBezTo>
                    <a:lnTo>
                      <a:pt x="154" y="1711"/>
                    </a:lnTo>
                    <a:cubicBezTo>
                      <a:pt x="214" y="1735"/>
                      <a:pt x="277" y="1751"/>
                      <a:pt x="343" y="1762"/>
                    </a:cubicBezTo>
                    <a:cubicBezTo>
                      <a:pt x="407" y="1773"/>
                      <a:pt x="477" y="1778"/>
                      <a:pt x="549" y="1778"/>
                    </a:cubicBezTo>
                    <a:cubicBezTo>
                      <a:pt x="747" y="1778"/>
                      <a:pt x="893" y="1726"/>
                      <a:pt x="989" y="1620"/>
                    </a:cubicBezTo>
                    <a:cubicBezTo>
                      <a:pt x="1085" y="1516"/>
                      <a:pt x="1133" y="1355"/>
                      <a:pt x="1133" y="1140"/>
                    </a:cubicBezTo>
                    <a:lnTo>
                      <a:pt x="1133" y="30"/>
                    </a:lnTo>
                    <a:lnTo>
                      <a:pt x="924" y="30"/>
                    </a:lnTo>
                    <a:lnTo>
                      <a:pt x="924" y="223"/>
                    </a:lnTo>
                    <a:cubicBezTo>
                      <a:pt x="882" y="148"/>
                      <a:pt x="827" y="91"/>
                      <a:pt x="760" y="55"/>
                    </a:cubicBezTo>
                    <a:cubicBezTo>
                      <a:pt x="693" y="18"/>
                      <a:pt x="612" y="0"/>
                      <a:pt x="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55;p30">
                <a:extLst>
                  <a:ext uri="{FF2B5EF4-FFF2-40B4-BE49-F238E27FC236}">
                    <a16:creationId xmlns:a16="http://schemas.microsoft.com/office/drawing/2014/main" id="{367FCF0A-2A89-FDDD-C291-2509643FB408}"/>
                  </a:ext>
                </a:extLst>
              </p:cNvPr>
              <p:cNvSpPr/>
              <p:nvPr/>
            </p:nvSpPr>
            <p:spPr>
              <a:xfrm>
                <a:off x="-2167603" y="3572536"/>
                <a:ext cx="21978" cy="2456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1330" extrusionOk="0">
                    <a:moveTo>
                      <a:pt x="581" y="176"/>
                    </a:moveTo>
                    <a:cubicBezTo>
                      <a:pt x="693" y="176"/>
                      <a:pt x="780" y="220"/>
                      <a:pt x="844" y="309"/>
                    </a:cubicBezTo>
                    <a:cubicBezTo>
                      <a:pt x="910" y="396"/>
                      <a:pt x="942" y="515"/>
                      <a:pt x="942" y="665"/>
                    </a:cubicBezTo>
                    <a:cubicBezTo>
                      <a:pt x="942" y="816"/>
                      <a:pt x="910" y="934"/>
                      <a:pt x="844" y="1022"/>
                    </a:cubicBezTo>
                    <a:cubicBezTo>
                      <a:pt x="780" y="1109"/>
                      <a:pt x="693" y="1153"/>
                      <a:pt x="581" y="1153"/>
                    </a:cubicBezTo>
                    <a:cubicBezTo>
                      <a:pt x="469" y="1153"/>
                      <a:pt x="380" y="1111"/>
                      <a:pt x="315" y="1023"/>
                    </a:cubicBezTo>
                    <a:cubicBezTo>
                      <a:pt x="251" y="936"/>
                      <a:pt x="219" y="816"/>
                      <a:pt x="219" y="665"/>
                    </a:cubicBezTo>
                    <a:cubicBezTo>
                      <a:pt x="219" y="513"/>
                      <a:pt x="251" y="394"/>
                      <a:pt x="317" y="308"/>
                    </a:cubicBezTo>
                    <a:cubicBezTo>
                      <a:pt x="381" y="220"/>
                      <a:pt x="470" y="176"/>
                      <a:pt x="581" y="176"/>
                    </a:cubicBezTo>
                    <a:close/>
                    <a:moveTo>
                      <a:pt x="581" y="0"/>
                    </a:moveTo>
                    <a:cubicBezTo>
                      <a:pt x="399" y="0"/>
                      <a:pt x="256" y="58"/>
                      <a:pt x="153" y="176"/>
                    </a:cubicBezTo>
                    <a:cubicBezTo>
                      <a:pt x="52" y="293"/>
                      <a:pt x="0" y="457"/>
                      <a:pt x="0" y="665"/>
                    </a:cubicBezTo>
                    <a:cubicBezTo>
                      <a:pt x="0" y="872"/>
                      <a:pt x="52" y="1035"/>
                      <a:pt x="153" y="1153"/>
                    </a:cubicBezTo>
                    <a:cubicBezTo>
                      <a:pt x="256" y="1271"/>
                      <a:pt x="399" y="1329"/>
                      <a:pt x="581" y="1329"/>
                    </a:cubicBezTo>
                    <a:cubicBezTo>
                      <a:pt x="762" y="1329"/>
                      <a:pt x="905" y="1271"/>
                      <a:pt x="1008" y="1153"/>
                    </a:cubicBezTo>
                    <a:cubicBezTo>
                      <a:pt x="1111" y="1035"/>
                      <a:pt x="1162" y="872"/>
                      <a:pt x="1162" y="665"/>
                    </a:cubicBezTo>
                    <a:cubicBezTo>
                      <a:pt x="1162" y="457"/>
                      <a:pt x="1111" y="293"/>
                      <a:pt x="1008" y="176"/>
                    </a:cubicBezTo>
                    <a:cubicBezTo>
                      <a:pt x="905" y="58"/>
                      <a:pt x="762" y="0"/>
                      <a:pt x="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56;p30">
                <a:extLst>
                  <a:ext uri="{FF2B5EF4-FFF2-40B4-BE49-F238E27FC236}">
                    <a16:creationId xmlns:a16="http://schemas.microsoft.com/office/drawing/2014/main" id="{1A2CE509-05E8-5FD5-A103-C7CA8F13A5CC}"/>
                  </a:ext>
                </a:extLst>
              </p:cNvPr>
              <p:cNvSpPr/>
              <p:nvPr/>
            </p:nvSpPr>
            <p:spPr>
              <a:xfrm>
                <a:off x="-1685962" y="3172994"/>
                <a:ext cx="24945" cy="24384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20" extrusionOk="0">
                    <a:moveTo>
                      <a:pt x="661" y="1"/>
                    </a:moveTo>
                    <a:cubicBezTo>
                      <a:pt x="307" y="1"/>
                      <a:pt x="0" y="306"/>
                      <a:pt x="0" y="660"/>
                    </a:cubicBezTo>
                    <a:cubicBezTo>
                      <a:pt x="0" y="1030"/>
                      <a:pt x="307" y="1320"/>
                      <a:pt x="661" y="1320"/>
                    </a:cubicBezTo>
                    <a:cubicBezTo>
                      <a:pt x="1030" y="1320"/>
                      <a:pt x="1319" y="1030"/>
                      <a:pt x="1319" y="660"/>
                    </a:cubicBezTo>
                    <a:cubicBezTo>
                      <a:pt x="1319" y="306"/>
                      <a:pt x="1030" y="1"/>
                      <a:pt x="6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57;p30">
                <a:extLst>
                  <a:ext uri="{FF2B5EF4-FFF2-40B4-BE49-F238E27FC236}">
                    <a16:creationId xmlns:a16="http://schemas.microsoft.com/office/drawing/2014/main" id="{2C1DD5E2-6958-2BE2-A887-EA0A85203E66}"/>
                  </a:ext>
                </a:extLst>
              </p:cNvPr>
              <p:cNvSpPr/>
              <p:nvPr/>
            </p:nvSpPr>
            <p:spPr>
              <a:xfrm>
                <a:off x="-1630026" y="3172994"/>
                <a:ext cx="24926" cy="2438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320" extrusionOk="0">
                    <a:moveTo>
                      <a:pt x="660" y="1"/>
                    </a:moveTo>
                    <a:cubicBezTo>
                      <a:pt x="290" y="1"/>
                      <a:pt x="0" y="306"/>
                      <a:pt x="0" y="660"/>
                    </a:cubicBezTo>
                    <a:cubicBezTo>
                      <a:pt x="0" y="1030"/>
                      <a:pt x="290" y="1320"/>
                      <a:pt x="660" y="1320"/>
                    </a:cubicBezTo>
                    <a:cubicBezTo>
                      <a:pt x="1029" y="1320"/>
                      <a:pt x="1319" y="1030"/>
                      <a:pt x="1319" y="660"/>
                    </a:cubicBezTo>
                    <a:cubicBezTo>
                      <a:pt x="1319" y="306"/>
                      <a:pt x="1029" y="1"/>
                      <a:pt x="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58;p30">
                <a:extLst>
                  <a:ext uri="{FF2B5EF4-FFF2-40B4-BE49-F238E27FC236}">
                    <a16:creationId xmlns:a16="http://schemas.microsoft.com/office/drawing/2014/main" id="{EF72FE83-DBCF-5203-DF1F-B24B1885C29D}"/>
                  </a:ext>
                </a:extLst>
              </p:cNvPr>
              <p:cNvSpPr/>
              <p:nvPr/>
            </p:nvSpPr>
            <p:spPr>
              <a:xfrm>
                <a:off x="-1574108" y="3172994"/>
                <a:ext cx="24945" cy="24384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20" extrusionOk="0">
                    <a:moveTo>
                      <a:pt x="661" y="1"/>
                    </a:moveTo>
                    <a:cubicBezTo>
                      <a:pt x="290" y="1"/>
                      <a:pt x="1" y="306"/>
                      <a:pt x="1" y="660"/>
                    </a:cubicBezTo>
                    <a:cubicBezTo>
                      <a:pt x="1" y="1030"/>
                      <a:pt x="290" y="1320"/>
                      <a:pt x="661" y="1320"/>
                    </a:cubicBezTo>
                    <a:cubicBezTo>
                      <a:pt x="1015" y="1320"/>
                      <a:pt x="1320" y="1030"/>
                      <a:pt x="1320" y="660"/>
                    </a:cubicBezTo>
                    <a:cubicBezTo>
                      <a:pt x="1320" y="306"/>
                      <a:pt x="1015" y="1"/>
                      <a:pt x="6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59;p30">
                <a:extLst>
                  <a:ext uri="{FF2B5EF4-FFF2-40B4-BE49-F238E27FC236}">
                    <a16:creationId xmlns:a16="http://schemas.microsoft.com/office/drawing/2014/main" id="{953641AF-B220-CCCF-1FCB-F9902EBFB8DB}"/>
                  </a:ext>
                </a:extLst>
              </p:cNvPr>
              <p:cNvSpPr/>
              <p:nvPr/>
            </p:nvSpPr>
            <p:spPr>
              <a:xfrm>
                <a:off x="-1518474" y="3172994"/>
                <a:ext cx="24945" cy="24384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20" extrusionOk="0">
                    <a:moveTo>
                      <a:pt x="660" y="1"/>
                    </a:moveTo>
                    <a:cubicBezTo>
                      <a:pt x="306" y="1"/>
                      <a:pt x="1" y="306"/>
                      <a:pt x="1" y="660"/>
                    </a:cubicBezTo>
                    <a:cubicBezTo>
                      <a:pt x="1" y="1030"/>
                      <a:pt x="306" y="1320"/>
                      <a:pt x="660" y="1320"/>
                    </a:cubicBezTo>
                    <a:cubicBezTo>
                      <a:pt x="1030" y="1320"/>
                      <a:pt x="1320" y="1030"/>
                      <a:pt x="1320" y="660"/>
                    </a:cubicBezTo>
                    <a:cubicBezTo>
                      <a:pt x="1320" y="306"/>
                      <a:pt x="1030" y="1"/>
                      <a:pt x="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60;p30">
                <a:extLst>
                  <a:ext uri="{FF2B5EF4-FFF2-40B4-BE49-F238E27FC236}">
                    <a16:creationId xmlns:a16="http://schemas.microsoft.com/office/drawing/2014/main" id="{AC179B0A-8D95-FF29-7ACF-61B61B4FC74F}"/>
                  </a:ext>
                </a:extLst>
              </p:cNvPr>
              <p:cNvSpPr/>
              <p:nvPr/>
            </p:nvSpPr>
            <p:spPr>
              <a:xfrm>
                <a:off x="-1462537" y="3172994"/>
                <a:ext cx="24945" cy="24384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320" extrusionOk="0">
                    <a:moveTo>
                      <a:pt x="659" y="1"/>
                    </a:moveTo>
                    <a:cubicBezTo>
                      <a:pt x="290" y="1"/>
                      <a:pt x="0" y="306"/>
                      <a:pt x="0" y="660"/>
                    </a:cubicBezTo>
                    <a:cubicBezTo>
                      <a:pt x="0" y="1030"/>
                      <a:pt x="290" y="1320"/>
                      <a:pt x="659" y="1320"/>
                    </a:cubicBezTo>
                    <a:cubicBezTo>
                      <a:pt x="1030" y="1320"/>
                      <a:pt x="1319" y="1030"/>
                      <a:pt x="1319" y="660"/>
                    </a:cubicBezTo>
                    <a:cubicBezTo>
                      <a:pt x="1319" y="306"/>
                      <a:pt x="1030" y="1"/>
                      <a:pt x="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1;p30">
                <a:extLst>
                  <a:ext uri="{FF2B5EF4-FFF2-40B4-BE49-F238E27FC236}">
                    <a16:creationId xmlns:a16="http://schemas.microsoft.com/office/drawing/2014/main" id="{214375E0-4588-6112-0B84-07566639F00A}"/>
                  </a:ext>
                </a:extLst>
              </p:cNvPr>
              <p:cNvSpPr/>
              <p:nvPr/>
            </p:nvSpPr>
            <p:spPr>
              <a:xfrm>
                <a:off x="-2416974" y="1185224"/>
                <a:ext cx="155942" cy="152435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8252" extrusionOk="0">
                    <a:moveTo>
                      <a:pt x="4133" y="1"/>
                    </a:moveTo>
                    <a:cubicBezTo>
                      <a:pt x="1849" y="1"/>
                      <a:pt x="0" y="1850"/>
                      <a:pt x="0" y="4118"/>
                    </a:cubicBezTo>
                    <a:cubicBezTo>
                      <a:pt x="0" y="6402"/>
                      <a:pt x="1849" y="8251"/>
                      <a:pt x="4133" y="8251"/>
                    </a:cubicBezTo>
                    <a:cubicBezTo>
                      <a:pt x="6417" y="8251"/>
                      <a:pt x="8251" y="6402"/>
                      <a:pt x="8251" y="4118"/>
                    </a:cubicBezTo>
                    <a:cubicBezTo>
                      <a:pt x="8251" y="1850"/>
                      <a:pt x="6417" y="1"/>
                      <a:pt x="4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2;p30">
                <a:extLst>
                  <a:ext uri="{FF2B5EF4-FFF2-40B4-BE49-F238E27FC236}">
                    <a16:creationId xmlns:a16="http://schemas.microsoft.com/office/drawing/2014/main" id="{199B5556-CD36-CE61-9771-022F60040FBA}"/>
                  </a:ext>
                </a:extLst>
              </p:cNvPr>
              <p:cNvSpPr/>
              <p:nvPr/>
            </p:nvSpPr>
            <p:spPr>
              <a:xfrm>
                <a:off x="-2208119" y="1245721"/>
                <a:ext cx="51439" cy="48509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626" extrusionOk="0">
                    <a:moveTo>
                      <a:pt x="1310" y="936"/>
                    </a:moveTo>
                    <a:cubicBezTo>
                      <a:pt x="1416" y="936"/>
                      <a:pt x="1498" y="973"/>
                      <a:pt x="1560" y="1047"/>
                    </a:cubicBezTo>
                    <a:cubicBezTo>
                      <a:pt x="1624" y="1119"/>
                      <a:pt x="1657" y="1209"/>
                      <a:pt x="1657" y="1316"/>
                    </a:cubicBezTo>
                    <a:cubicBezTo>
                      <a:pt x="1657" y="1429"/>
                      <a:pt x="1626" y="1524"/>
                      <a:pt x="1564" y="1600"/>
                    </a:cubicBezTo>
                    <a:cubicBezTo>
                      <a:pt x="1502" y="1676"/>
                      <a:pt x="1420" y="1714"/>
                      <a:pt x="1317" y="1714"/>
                    </a:cubicBezTo>
                    <a:cubicBezTo>
                      <a:pt x="1220" y="1714"/>
                      <a:pt x="1141" y="1675"/>
                      <a:pt x="1079" y="1596"/>
                    </a:cubicBezTo>
                    <a:cubicBezTo>
                      <a:pt x="1017" y="1519"/>
                      <a:pt x="986" y="1424"/>
                      <a:pt x="986" y="1312"/>
                    </a:cubicBezTo>
                    <a:cubicBezTo>
                      <a:pt x="986" y="1207"/>
                      <a:pt x="1016" y="1119"/>
                      <a:pt x="1076" y="1047"/>
                    </a:cubicBezTo>
                    <a:cubicBezTo>
                      <a:pt x="1138" y="973"/>
                      <a:pt x="1215" y="936"/>
                      <a:pt x="1310" y="936"/>
                    </a:cubicBezTo>
                    <a:close/>
                    <a:moveTo>
                      <a:pt x="1381" y="0"/>
                    </a:moveTo>
                    <a:cubicBezTo>
                      <a:pt x="1128" y="0"/>
                      <a:pt x="896" y="60"/>
                      <a:pt x="684" y="179"/>
                    </a:cubicBezTo>
                    <a:cubicBezTo>
                      <a:pt x="474" y="296"/>
                      <a:pt x="307" y="457"/>
                      <a:pt x="183" y="661"/>
                    </a:cubicBezTo>
                    <a:cubicBezTo>
                      <a:pt x="61" y="865"/>
                      <a:pt x="0" y="1090"/>
                      <a:pt x="0" y="1337"/>
                    </a:cubicBezTo>
                    <a:cubicBezTo>
                      <a:pt x="0" y="1579"/>
                      <a:pt x="60" y="1799"/>
                      <a:pt x="177" y="1995"/>
                    </a:cubicBezTo>
                    <a:cubicBezTo>
                      <a:pt x="294" y="2191"/>
                      <a:pt x="455" y="2344"/>
                      <a:pt x="659" y="2454"/>
                    </a:cubicBezTo>
                    <a:cubicBezTo>
                      <a:pt x="863" y="2569"/>
                      <a:pt x="1090" y="2625"/>
                      <a:pt x="1341" y="2625"/>
                    </a:cubicBezTo>
                    <a:cubicBezTo>
                      <a:pt x="1462" y="2625"/>
                      <a:pt x="1591" y="2605"/>
                      <a:pt x="1727" y="2564"/>
                    </a:cubicBezTo>
                    <a:cubicBezTo>
                      <a:pt x="1865" y="2523"/>
                      <a:pt x="1978" y="2469"/>
                      <a:pt x="2067" y="2403"/>
                    </a:cubicBezTo>
                    <a:lnTo>
                      <a:pt x="1928" y="2165"/>
                    </a:lnTo>
                    <a:cubicBezTo>
                      <a:pt x="1846" y="2224"/>
                      <a:pt x="1750" y="2269"/>
                      <a:pt x="1644" y="2301"/>
                    </a:cubicBezTo>
                    <a:cubicBezTo>
                      <a:pt x="1539" y="2333"/>
                      <a:pt x="1438" y="2350"/>
                      <a:pt x="1341" y="2350"/>
                    </a:cubicBezTo>
                    <a:cubicBezTo>
                      <a:pt x="1146" y="2350"/>
                      <a:pt x="968" y="2306"/>
                      <a:pt x="807" y="2218"/>
                    </a:cubicBezTo>
                    <a:cubicBezTo>
                      <a:pt x="648" y="2131"/>
                      <a:pt x="523" y="2010"/>
                      <a:pt x="430" y="1856"/>
                    </a:cubicBezTo>
                    <a:cubicBezTo>
                      <a:pt x="338" y="1702"/>
                      <a:pt x="291" y="1529"/>
                      <a:pt x="291" y="1337"/>
                    </a:cubicBezTo>
                    <a:cubicBezTo>
                      <a:pt x="291" y="1143"/>
                      <a:pt x="340" y="966"/>
                      <a:pt x="437" y="803"/>
                    </a:cubicBezTo>
                    <a:cubicBezTo>
                      <a:pt x="536" y="639"/>
                      <a:pt x="668" y="509"/>
                      <a:pt x="834" y="414"/>
                    </a:cubicBezTo>
                    <a:cubicBezTo>
                      <a:pt x="1002" y="317"/>
                      <a:pt x="1184" y="268"/>
                      <a:pt x="1381" y="268"/>
                    </a:cubicBezTo>
                    <a:cubicBezTo>
                      <a:pt x="1593" y="268"/>
                      <a:pt x="1779" y="314"/>
                      <a:pt x="1937" y="407"/>
                    </a:cubicBezTo>
                    <a:cubicBezTo>
                      <a:pt x="2098" y="500"/>
                      <a:pt x="2220" y="627"/>
                      <a:pt x="2305" y="788"/>
                    </a:cubicBezTo>
                    <a:cubicBezTo>
                      <a:pt x="2391" y="948"/>
                      <a:pt x="2435" y="1126"/>
                      <a:pt x="2435" y="1325"/>
                    </a:cubicBezTo>
                    <a:cubicBezTo>
                      <a:pt x="2435" y="1421"/>
                      <a:pt x="2422" y="1509"/>
                      <a:pt x="2398" y="1587"/>
                    </a:cubicBezTo>
                    <a:cubicBezTo>
                      <a:pt x="2373" y="1666"/>
                      <a:pt x="2340" y="1727"/>
                      <a:pt x="2299" y="1772"/>
                    </a:cubicBezTo>
                    <a:cubicBezTo>
                      <a:pt x="2257" y="1816"/>
                      <a:pt x="2214" y="1838"/>
                      <a:pt x="2169" y="1838"/>
                    </a:cubicBezTo>
                    <a:cubicBezTo>
                      <a:pt x="2085" y="1838"/>
                      <a:pt x="2043" y="1787"/>
                      <a:pt x="2043" y="1682"/>
                    </a:cubicBezTo>
                    <a:lnTo>
                      <a:pt x="2043" y="634"/>
                    </a:lnTo>
                    <a:lnTo>
                      <a:pt x="1681" y="634"/>
                    </a:lnTo>
                    <a:lnTo>
                      <a:pt x="1681" y="806"/>
                    </a:lnTo>
                    <a:cubicBezTo>
                      <a:pt x="1671" y="788"/>
                      <a:pt x="1645" y="762"/>
                      <a:pt x="1604" y="729"/>
                    </a:cubicBezTo>
                    <a:cubicBezTo>
                      <a:pt x="1565" y="695"/>
                      <a:pt x="1514" y="666"/>
                      <a:pt x="1449" y="639"/>
                    </a:cubicBezTo>
                    <a:cubicBezTo>
                      <a:pt x="1385" y="612"/>
                      <a:pt x="1316" y="599"/>
                      <a:pt x="1240" y="599"/>
                    </a:cubicBezTo>
                    <a:cubicBezTo>
                      <a:pt x="1111" y="599"/>
                      <a:pt x="999" y="632"/>
                      <a:pt x="900" y="698"/>
                    </a:cubicBezTo>
                    <a:cubicBezTo>
                      <a:pt x="801" y="762"/>
                      <a:pt x="725" y="850"/>
                      <a:pt x="671" y="960"/>
                    </a:cubicBezTo>
                    <a:cubicBezTo>
                      <a:pt x="617" y="1071"/>
                      <a:pt x="591" y="1193"/>
                      <a:pt x="591" y="1328"/>
                    </a:cubicBezTo>
                    <a:cubicBezTo>
                      <a:pt x="591" y="1466"/>
                      <a:pt x="623" y="1590"/>
                      <a:pt x="686" y="1698"/>
                    </a:cubicBezTo>
                    <a:cubicBezTo>
                      <a:pt x="751" y="1807"/>
                      <a:pt x="834" y="1893"/>
                      <a:pt x="940" y="1955"/>
                    </a:cubicBezTo>
                    <a:cubicBezTo>
                      <a:pt x="1045" y="2014"/>
                      <a:pt x="1157" y="2044"/>
                      <a:pt x="1277" y="2044"/>
                    </a:cubicBezTo>
                    <a:cubicBezTo>
                      <a:pt x="1375" y="2044"/>
                      <a:pt x="1467" y="2023"/>
                      <a:pt x="1551" y="1982"/>
                    </a:cubicBezTo>
                    <a:cubicBezTo>
                      <a:pt x="1636" y="1940"/>
                      <a:pt x="1707" y="1875"/>
                      <a:pt x="1765" y="1792"/>
                    </a:cubicBezTo>
                    <a:lnTo>
                      <a:pt x="1771" y="1838"/>
                    </a:lnTo>
                    <a:cubicBezTo>
                      <a:pt x="1792" y="1918"/>
                      <a:pt x="1833" y="1978"/>
                      <a:pt x="1895" y="2019"/>
                    </a:cubicBezTo>
                    <a:cubicBezTo>
                      <a:pt x="1956" y="2059"/>
                      <a:pt x="2035" y="2079"/>
                      <a:pt x="2131" y="2079"/>
                    </a:cubicBezTo>
                    <a:cubicBezTo>
                      <a:pt x="2247" y="2079"/>
                      <a:pt x="2349" y="2048"/>
                      <a:pt x="2438" y="1986"/>
                    </a:cubicBezTo>
                    <a:cubicBezTo>
                      <a:pt x="2526" y="1922"/>
                      <a:pt x="2595" y="1833"/>
                      <a:pt x="2645" y="1717"/>
                    </a:cubicBezTo>
                    <a:cubicBezTo>
                      <a:pt x="2696" y="1601"/>
                      <a:pt x="2722" y="1467"/>
                      <a:pt x="2722" y="1316"/>
                    </a:cubicBezTo>
                    <a:cubicBezTo>
                      <a:pt x="2722" y="1066"/>
                      <a:pt x="2663" y="842"/>
                      <a:pt x="2546" y="643"/>
                    </a:cubicBezTo>
                    <a:cubicBezTo>
                      <a:pt x="2430" y="441"/>
                      <a:pt x="2270" y="282"/>
                      <a:pt x="2067" y="170"/>
                    </a:cubicBezTo>
                    <a:cubicBezTo>
                      <a:pt x="1862" y="57"/>
                      <a:pt x="1635" y="0"/>
                      <a:pt x="1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3;p30">
                <a:extLst>
                  <a:ext uri="{FF2B5EF4-FFF2-40B4-BE49-F238E27FC236}">
                    <a16:creationId xmlns:a16="http://schemas.microsoft.com/office/drawing/2014/main" id="{B3BAB613-5422-263D-8276-ED0F9359A475}"/>
                  </a:ext>
                </a:extLst>
              </p:cNvPr>
              <p:cNvSpPr/>
              <p:nvPr/>
            </p:nvSpPr>
            <p:spPr>
              <a:xfrm>
                <a:off x="-2151672" y="1254939"/>
                <a:ext cx="30765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682" extrusionOk="0">
                    <a:moveTo>
                      <a:pt x="0" y="1"/>
                    </a:moveTo>
                    <a:lnTo>
                      <a:pt x="0" y="1046"/>
                    </a:lnTo>
                    <a:cubicBezTo>
                      <a:pt x="0" y="1240"/>
                      <a:pt x="54" y="1396"/>
                      <a:pt x="161" y="1511"/>
                    </a:cubicBezTo>
                    <a:cubicBezTo>
                      <a:pt x="270" y="1625"/>
                      <a:pt x="416" y="1681"/>
                      <a:pt x="600" y="1681"/>
                    </a:cubicBezTo>
                    <a:cubicBezTo>
                      <a:pt x="857" y="1681"/>
                      <a:pt x="1042" y="1577"/>
                      <a:pt x="1156" y="1370"/>
                    </a:cubicBezTo>
                    <a:lnTo>
                      <a:pt x="1156" y="1663"/>
                    </a:lnTo>
                    <a:lnTo>
                      <a:pt x="1628" y="1663"/>
                    </a:lnTo>
                    <a:lnTo>
                      <a:pt x="1628" y="1"/>
                    </a:lnTo>
                    <a:lnTo>
                      <a:pt x="1156" y="1"/>
                    </a:lnTo>
                    <a:lnTo>
                      <a:pt x="1156" y="823"/>
                    </a:lnTo>
                    <a:cubicBezTo>
                      <a:pt x="1156" y="947"/>
                      <a:pt x="1122" y="1047"/>
                      <a:pt x="1057" y="1125"/>
                    </a:cubicBezTo>
                    <a:cubicBezTo>
                      <a:pt x="991" y="1204"/>
                      <a:pt x="901" y="1244"/>
                      <a:pt x="788" y="1246"/>
                    </a:cubicBezTo>
                    <a:cubicBezTo>
                      <a:pt x="691" y="1246"/>
                      <a:pt x="615" y="1215"/>
                      <a:pt x="559" y="1156"/>
                    </a:cubicBezTo>
                    <a:cubicBezTo>
                      <a:pt x="503" y="1096"/>
                      <a:pt x="476" y="1013"/>
                      <a:pt x="476" y="909"/>
                    </a:cubicBezTo>
                    <a:lnTo>
                      <a:pt x="4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4;p30">
                <a:extLst>
                  <a:ext uri="{FF2B5EF4-FFF2-40B4-BE49-F238E27FC236}">
                    <a16:creationId xmlns:a16="http://schemas.microsoft.com/office/drawing/2014/main" id="{8B392324-E11A-2785-8EC4-CA3015CB4E4A}"/>
                  </a:ext>
                </a:extLst>
              </p:cNvPr>
              <p:cNvSpPr/>
              <p:nvPr/>
            </p:nvSpPr>
            <p:spPr>
              <a:xfrm>
                <a:off x="-2115502" y="1254569"/>
                <a:ext cx="26400" cy="3144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702" extrusionOk="0">
                    <a:moveTo>
                      <a:pt x="736" y="0"/>
                    </a:moveTo>
                    <a:cubicBezTo>
                      <a:pt x="546" y="0"/>
                      <a:pt x="389" y="45"/>
                      <a:pt x="266" y="135"/>
                    </a:cubicBezTo>
                    <a:cubicBezTo>
                      <a:pt x="142" y="227"/>
                      <a:pt x="81" y="354"/>
                      <a:pt x="81" y="519"/>
                    </a:cubicBezTo>
                    <a:cubicBezTo>
                      <a:pt x="81" y="626"/>
                      <a:pt x="108" y="713"/>
                      <a:pt x="162" y="781"/>
                    </a:cubicBezTo>
                    <a:cubicBezTo>
                      <a:pt x="214" y="847"/>
                      <a:pt x="279" y="896"/>
                      <a:pt x="353" y="929"/>
                    </a:cubicBezTo>
                    <a:cubicBezTo>
                      <a:pt x="429" y="963"/>
                      <a:pt x="523" y="995"/>
                      <a:pt x="636" y="1028"/>
                    </a:cubicBezTo>
                    <a:cubicBezTo>
                      <a:pt x="745" y="1059"/>
                      <a:pt x="822" y="1087"/>
                      <a:pt x="868" y="1114"/>
                    </a:cubicBezTo>
                    <a:cubicBezTo>
                      <a:pt x="918" y="1142"/>
                      <a:pt x="943" y="1179"/>
                      <a:pt x="943" y="1225"/>
                    </a:cubicBezTo>
                    <a:cubicBezTo>
                      <a:pt x="943" y="1269"/>
                      <a:pt x="923" y="1302"/>
                      <a:pt x="884" y="1324"/>
                    </a:cubicBezTo>
                    <a:cubicBezTo>
                      <a:pt x="847" y="1345"/>
                      <a:pt x="796" y="1355"/>
                      <a:pt x="733" y="1355"/>
                    </a:cubicBezTo>
                    <a:cubicBezTo>
                      <a:pt x="640" y="1355"/>
                      <a:pt x="541" y="1338"/>
                      <a:pt x="436" y="1302"/>
                    </a:cubicBezTo>
                    <a:cubicBezTo>
                      <a:pt x="333" y="1266"/>
                      <a:pt x="240" y="1215"/>
                      <a:pt x="155" y="1148"/>
                    </a:cubicBezTo>
                    <a:lnTo>
                      <a:pt x="1" y="1470"/>
                    </a:lnTo>
                    <a:cubicBezTo>
                      <a:pt x="93" y="1544"/>
                      <a:pt x="203" y="1601"/>
                      <a:pt x="328" y="1642"/>
                    </a:cubicBezTo>
                    <a:cubicBezTo>
                      <a:pt x="454" y="1682"/>
                      <a:pt x="585" y="1701"/>
                      <a:pt x="720" y="1701"/>
                    </a:cubicBezTo>
                    <a:cubicBezTo>
                      <a:pt x="918" y="1701"/>
                      <a:pt x="1079" y="1656"/>
                      <a:pt x="1205" y="1565"/>
                    </a:cubicBezTo>
                    <a:cubicBezTo>
                      <a:pt x="1333" y="1472"/>
                      <a:pt x="1397" y="1344"/>
                      <a:pt x="1397" y="1179"/>
                    </a:cubicBezTo>
                    <a:cubicBezTo>
                      <a:pt x="1397" y="1071"/>
                      <a:pt x="1369" y="983"/>
                      <a:pt x="1313" y="916"/>
                    </a:cubicBezTo>
                    <a:cubicBezTo>
                      <a:pt x="1258" y="849"/>
                      <a:pt x="1192" y="798"/>
                      <a:pt x="1115" y="766"/>
                    </a:cubicBezTo>
                    <a:cubicBezTo>
                      <a:pt x="1039" y="730"/>
                      <a:pt x="943" y="695"/>
                      <a:pt x="826" y="660"/>
                    </a:cubicBezTo>
                    <a:cubicBezTo>
                      <a:pt x="719" y="629"/>
                      <a:pt x="642" y="602"/>
                      <a:pt x="594" y="577"/>
                    </a:cubicBezTo>
                    <a:cubicBezTo>
                      <a:pt x="546" y="552"/>
                      <a:pt x="523" y="517"/>
                      <a:pt x="523" y="472"/>
                    </a:cubicBezTo>
                    <a:cubicBezTo>
                      <a:pt x="523" y="431"/>
                      <a:pt x="540" y="400"/>
                      <a:pt x="575" y="380"/>
                    </a:cubicBezTo>
                    <a:cubicBezTo>
                      <a:pt x="611" y="359"/>
                      <a:pt x="657" y="349"/>
                      <a:pt x="714" y="349"/>
                    </a:cubicBezTo>
                    <a:cubicBezTo>
                      <a:pt x="784" y="349"/>
                      <a:pt x="863" y="363"/>
                      <a:pt x="952" y="391"/>
                    </a:cubicBezTo>
                    <a:cubicBezTo>
                      <a:pt x="1041" y="418"/>
                      <a:pt x="1131" y="458"/>
                      <a:pt x="1221" y="510"/>
                    </a:cubicBezTo>
                    <a:lnTo>
                      <a:pt x="1384" y="185"/>
                    </a:lnTo>
                    <a:cubicBezTo>
                      <a:pt x="1291" y="125"/>
                      <a:pt x="1188" y="80"/>
                      <a:pt x="1075" y="49"/>
                    </a:cubicBezTo>
                    <a:cubicBezTo>
                      <a:pt x="962" y="16"/>
                      <a:pt x="849" y="0"/>
                      <a:pt x="7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5;p30">
                <a:extLst>
                  <a:ext uri="{FF2B5EF4-FFF2-40B4-BE49-F238E27FC236}">
                    <a16:creationId xmlns:a16="http://schemas.microsoft.com/office/drawing/2014/main" id="{C272A19B-DD9C-3942-2297-0F8C6C27FB49}"/>
                  </a:ext>
                </a:extLst>
              </p:cNvPr>
              <p:cNvSpPr/>
              <p:nvPr/>
            </p:nvSpPr>
            <p:spPr>
              <a:xfrm>
                <a:off x="-2085777" y="1254662"/>
                <a:ext cx="31634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697" extrusionOk="0">
                    <a:moveTo>
                      <a:pt x="859" y="350"/>
                    </a:moveTo>
                    <a:cubicBezTo>
                      <a:pt x="968" y="350"/>
                      <a:pt x="1055" y="382"/>
                      <a:pt x="1121" y="448"/>
                    </a:cubicBezTo>
                    <a:cubicBezTo>
                      <a:pt x="1187" y="515"/>
                      <a:pt x="1221" y="603"/>
                      <a:pt x="1225" y="711"/>
                    </a:cubicBezTo>
                    <a:lnTo>
                      <a:pt x="469" y="711"/>
                    </a:lnTo>
                    <a:cubicBezTo>
                      <a:pt x="488" y="600"/>
                      <a:pt x="530" y="512"/>
                      <a:pt x="599" y="448"/>
                    </a:cubicBezTo>
                    <a:cubicBezTo>
                      <a:pt x="669" y="382"/>
                      <a:pt x="756" y="350"/>
                      <a:pt x="859" y="350"/>
                    </a:cubicBezTo>
                    <a:close/>
                    <a:moveTo>
                      <a:pt x="855" y="0"/>
                    </a:moveTo>
                    <a:cubicBezTo>
                      <a:pt x="689" y="0"/>
                      <a:pt x="541" y="36"/>
                      <a:pt x="411" y="108"/>
                    </a:cubicBezTo>
                    <a:cubicBezTo>
                      <a:pt x="281" y="179"/>
                      <a:pt x="180" y="278"/>
                      <a:pt x="108" y="408"/>
                    </a:cubicBezTo>
                    <a:cubicBezTo>
                      <a:pt x="36" y="536"/>
                      <a:pt x="0" y="684"/>
                      <a:pt x="0" y="853"/>
                    </a:cubicBezTo>
                    <a:cubicBezTo>
                      <a:pt x="0" y="1019"/>
                      <a:pt x="35" y="1167"/>
                      <a:pt x="104" y="1295"/>
                    </a:cubicBezTo>
                    <a:cubicBezTo>
                      <a:pt x="177" y="1422"/>
                      <a:pt x="278" y="1521"/>
                      <a:pt x="407" y="1591"/>
                    </a:cubicBezTo>
                    <a:cubicBezTo>
                      <a:pt x="539" y="1662"/>
                      <a:pt x="693" y="1696"/>
                      <a:pt x="868" y="1696"/>
                    </a:cubicBezTo>
                    <a:cubicBezTo>
                      <a:pt x="1015" y="1696"/>
                      <a:pt x="1149" y="1672"/>
                      <a:pt x="1269" y="1622"/>
                    </a:cubicBezTo>
                    <a:cubicBezTo>
                      <a:pt x="1390" y="1570"/>
                      <a:pt x="1493" y="1497"/>
                      <a:pt x="1578" y="1403"/>
                    </a:cubicBezTo>
                    <a:lnTo>
                      <a:pt x="1328" y="1149"/>
                    </a:lnTo>
                    <a:cubicBezTo>
                      <a:pt x="1270" y="1207"/>
                      <a:pt x="1205" y="1251"/>
                      <a:pt x="1133" y="1282"/>
                    </a:cubicBezTo>
                    <a:cubicBezTo>
                      <a:pt x="1061" y="1312"/>
                      <a:pt x="986" y="1326"/>
                      <a:pt x="907" y="1326"/>
                    </a:cubicBezTo>
                    <a:cubicBezTo>
                      <a:pt x="801" y="1326"/>
                      <a:pt x="709" y="1297"/>
                      <a:pt x="633" y="1239"/>
                    </a:cubicBezTo>
                    <a:cubicBezTo>
                      <a:pt x="556" y="1179"/>
                      <a:pt x="505" y="1097"/>
                      <a:pt x="479" y="992"/>
                    </a:cubicBezTo>
                    <a:lnTo>
                      <a:pt x="1670" y="992"/>
                    </a:lnTo>
                    <a:cubicBezTo>
                      <a:pt x="1673" y="965"/>
                      <a:pt x="1673" y="927"/>
                      <a:pt x="1673" y="878"/>
                    </a:cubicBezTo>
                    <a:cubicBezTo>
                      <a:pt x="1673" y="603"/>
                      <a:pt x="1604" y="386"/>
                      <a:pt x="1463" y="232"/>
                    </a:cubicBezTo>
                    <a:cubicBezTo>
                      <a:pt x="1326" y="77"/>
                      <a:pt x="1122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66;p30">
                <a:extLst>
                  <a:ext uri="{FF2B5EF4-FFF2-40B4-BE49-F238E27FC236}">
                    <a16:creationId xmlns:a16="http://schemas.microsoft.com/office/drawing/2014/main" id="{61116FE4-56FF-F007-7604-282C4E80DE96}"/>
                  </a:ext>
                </a:extLst>
              </p:cNvPr>
              <p:cNvSpPr/>
              <p:nvPr/>
            </p:nvSpPr>
            <p:spPr>
              <a:xfrm>
                <a:off x="-2044424" y="1254606"/>
                <a:ext cx="19370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82" extrusionOk="0">
                    <a:moveTo>
                      <a:pt x="1025" y="1"/>
                    </a:moveTo>
                    <a:cubicBezTo>
                      <a:pt x="901" y="2"/>
                      <a:pt x="793" y="30"/>
                      <a:pt x="700" y="84"/>
                    </a:cubicBezTo>
                    <a:cubicBezTo>
                      <a:pt x="608" y="137"/>
                      <a:pt x="533" y="216"/>
                      <a:pt x="475" y="319"/>
                    </a:cubicBezTo>
                    <a:lnTo>
                      <a:pt x="475" y="19"/>
                    </a:lnTo>
                    <a:lnTo>
                      <a:pt x="0" y="19"/>
                    </a:lnTo>
                    <a:lnTo>
                      <a:pt x="0" y="1681"/>
                    </a:lnTo>
                    <a:lnTo>
                      <a:pt x="475" y="1681"/>
                    </a:lnTo>
                    <a:lnTo>
                      <a:pt x="475" y="881"/>
                    </a:lnTo>
                    <a:cubicBezTo>
                      <a:pt x="475" y="750"/>
                      <a:pt x="518" y="644"/>
                      <a:pt x="602" y="566"/>
                    </a:cubicBezTo>
                    <a:cubicBezTo>
                      <a:pt x="689" y="486"/>
                      <a:pt x="805" y="445"/>
                      <a:pt x="951" y="445"/>
                    </a:cubicBezTo>
                    <a:cubicBezTo>
                      <a:pt x="983" y="445"/>
                      <a:pt x="1009" y="446"/>
                      <a:pt x="1025" y="449"/>
                    </a:cubicBezTo>
                    <a:lnTo>
                      <a:pt x="10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67;p30">
                <a:extLst>
                  <a:ext uri="{FF2B5EF4-FFF2-40B4-BE49-F238E27FC236}">
                    <a16:creationId xmlns:a16="http://schemas.microsoft.com/office/drawing/2014/main" id="{6F67B70F-EFD2-FB02-CAB2-19F00F3795B3}"/>
                  </a:ext>
                </a:extLst>
              </p:cNvPr>
              <p:cNvSpPr/>
              <p:nvPr/>
            </p:nvSpPr>
            <p:spPr>
              <a:xfrm>
                <a:off x="-2016235" y="1254606"/>
                <a:ext cx="31370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82" extrusionOk="0">
                    <a:moveTo>
                      <a:pt x="1050" y="1"/>
                    </a:moveTo>
                    <a:cubicBezTo>
                      <a:pt x="783" y="5"/>
                      <a:pt x="591" y="108"/>
                      <a:pt x="477" y="310"/>
                    </a:cubicBezTo>
                    <a:lnTo>
                      <a:pt x="477" y="19"/>
                    </a:lnTo>
                    <a:lnTo>
                      <a:pt x="0" y="19"/>
                    </a:lnTo>
                    <a:lnTo>
                      <a:pt x="0" y="1681"/>
                    </a:lnTo>
                    <a:lnTo>
                      <a:pt x="477" y="1681"/>
                    </a:lnTo>
                    <a:lnTo>
                      <a:pt x="477" y="863"/>
                    </a:lnTo>
                    <a:cubicBezTo>
                      <a:pt x="477" y="739"/>
                      <a:pt x="510" y="638"/>
                      <a:pt x="578" y="559"/>
                    </a:cubicBezTo>
                    <a:cubicBezTo>
                      <a:pt x="646" y="479"/>
                      <a:pt x="739" y="438"/>
                      <a:pt x="856" y="436"/>
                    </a:cubicBezTo>
                    <a:cubicBezTo>
                      <a:pt x="957" y="436"/>
                      <a:pt x="1036" y="467"/>
                      <a:pt x="1094" y="528"/>
                    </a:cubicBezTo>
                    <a:cubicBezTo>
                      <a:pt x="1153" y="589"/>
                      <a:pt x="1183" y="671"/>
                      <a:pt x="1183" y="775"/>
                    </a:cubicBezTo>
                    <a:lnTo>
                      <a:pt x="1183" y="1681"/>
                    </a:lnTo>
                    <a:lnTo>
                      <a:pt x="1659" y="1681"/>
                    </a:lnTo>
                    <a:lnTo>
                      <a:pt x="1659" y="636"/>
                    </a:lnTo>
                    <a:cubicBezTo>
                      <a:pt x="1659" y="443"/>
                      <a:pt x="1604" y="289"/>
                      <a:pt x="1492" y="173"/>
                    </a:cubicBezTo>
                    <a:cubicBezTo>
                      <a:pt x="1382" y="59"/>
                      <a:pt x="1236" y="1"/>
                      <a:pt x="10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68;p30">
                <a:extLst>
                  <a:ext uri="{FF2B5EF4-FFF2-40B4-BE49-F238E27FC236}">
                    <a16:creationId xmlns:a16="http://schemas.microsoft.com/office/drawing/2014/main" id="{C14C049C-7932-9E36-D9A3-3B15B6F05BEF}"/>
                  </a:ext>
                </a:extLst>
              </p:cNvPr>
              <p:cNvSpPr/>
              <p:nvPr/>
            </p:nvSpPr>
            <p:spPr>
              <a:xfrm>
                <a:off x="-1979593" y="1254606"/>
                <a:ext cx="29499" cy="3144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702" extrusionOk="0">
                    <a:moveTo>
                      <a:pt x="1091" y="965"/>
                    </a:moveTo>
                    <a:lnTo>
                      <a:pt x="1091" y="1112"/>
                    </a:lnTo>
                    <a:cubicBezTo>
                      <a:pt x="1076" y="1185"/>
                      <a:pt x="1034" y="1244"/>
                      <a:pt x="962" y="1291"/>
                    </a:cubicBezTo>
                    <a:cubicBezTo>
                      <a:pt x="890" y="1339"/>
                      <a:pt x="804" y="1362"/>
                      <a:pt x="705" y="1362"/>
                    </a:cubicBezTo>
                    <a:cubicBezTo>
                      <a:pt x="625" y="1362"/>
                      <a:pt x="560" y="1344"/>
                      <a:pt x="514" y="1307"/>
                    </a:cubicBezTo>
                    <a:cubicBezTo>
                      <a:pt x="468" y="1268"/>
                      <a:pt x="446" y="1217"/>
                      <a:pt x="446" y="1152"/>
                    </a:cubicBezTo>
                    <a:cubicBezTo>
                      <a:pt x="446" y="1087"/>
                      <a:pt x="468" y="1039"/>
                      <a:pt x="510" y="1011"/>
                    </a:cubicBezTo>
                    <a:cubicBezTo>
                      <a:pt x="555" y="980"/>
                      <a:pt x="625" y="965"/>
                      <a:pt x="717" y="965"/>
                    </a:cubicBezTo>
                    <a:close/>
                    <a:moveTo>
                      <a:pt x="854" y="1"/>
                    </a:moveTo>
                    <a:cubicBezTo>
                      <a:pt x="715" y="1"/>
                      <a:pt x="589" y="16"/>
                      <a:pt x="473" y="47"/>
                    </a:cubicBezTo>
                    <a:cubicBezTo>
                      <a:pt x="358" y="78"/>
                      <a:pt x="235" y="127"/>
                      <a:pt x="102" y="192"/>
                    </a:cubicBezTo>
                    <a:lnTo>
                      <a:pt x="252" y="519"/>
                    </a:lnTo>
                    <a:cubicBezTo>
                      <a:pt x="427" y="423"/>
                      <a:pt x="591" y="374"/>
                      <a:pt x="746" y="374"/>
                    </a:cubicBezTo>
                    <a:cubicBezTo>
                      <a:pt x="859" y="374"/>
                      <a:pt x="944" y="400"/>
                      <a:pt x="1002" y="449"/>
                    </a:cubicBezTo>
                    <a:cubicBezTo>
                      <a:pt x="1061" y="496"/>
                      <a:pt x="1091" y="564"/>
                      <a:pt x="1091" y="652"/>
                    </a:cubicBezTo>
                    <a:lnTo>
                      <a:pt x="1091" y="683"/>
                    </a:lnTo>
                    <a:lnTo>
                      <a:pt x="634" y="683"/>
                    </a:lnTo>
                    <a:cubicBezTo>
                      <a:pt x="432" y="685"/>
                      <a:pt x="276" y="730"/>
                      <a:pt x="164" y="819"/>
                    </a:cubicBezTo>
                    <a:cubicBezTo>
                      <a:pt x="56" y="905"/>
                      <a:pt x="1" y="1028"/>
                      <a:pt x="1" y="1183"/>
                    </a:cubicBezTo>
                    <a:cubicBezTo>
                      <a:pt x="1" y="1338"/>
                      <a:pt x="52" y="1464"/>
                      <a:pt x="155" y="1560"/>
                    </a:cubicBezTo>
                    <a:cubicBezTo>
                      <a:pt x="258" y="1656"/>
                      <a:pt x="397" y="1702"/>
                      <a:pt x="572" y="1702"/>
                    </a:cubicBezTo>
                    <a:cubicBezTo>
                      <a:pt x="688" y="1702"/>
                      <a:pt x="789" y="1684"/>
                      <a:pt x="878" y="1647"/>
                    </a:cubicBezTo>
                    <a:cubicBezTo>
                      <a:pt x="967" y="1609"/>
                      <a:pt x="1039" y="1556"/>
                      <a:pt x="1094" y="1486"/>
                    </a:cubicBezTo>
                    <a:lnTo>
                      <a:pt x="1094" y="1681"/>
                    </a:lnTo>
                    <a:lnTo>
                      <a:pt x="1560" y="1681"/>
                    </a:lnTo>
                    <a:lnTo>
                      <a:pt x="1558" y="596"/>
                    </a:lnTo>
                    <a:cubicBezTo>
                      <a:pt x="1555" y="410"/>
                      <a:pt x="1492" y="263"/>
                      <a:pt x="1369" y="158"/>
                    </a:cubicBezTo>
                    <a:cubicBezTo>
                      <a:pt x="1248" y="53"/>
                      <a:pt x="1075" y="1"/>
                      <a:pt x="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69;p30">
                <a:extLst>
                  <a:ext uri="{FF2B5EF4-FFF2-40B4-BE49-F238E27FC236}">
                    <a16:creationId xmlns:a16="http://schemas.microsoft.com/office/drawing/2014/main" id="{D22D3654-F6E5-BD93-7598-0DA06A8A2E4F}"/>
                  </a:ext>
                </a:extLst>
              </p:cNvPr>
              <p:cNvSpPr/>
              <p:nvPr/>
            </p:nvSpPr>
            <p:spPr>
              <a:xfrm>
                <a:off x="-1940569" y="1254606"/>
                <a:ext cx="52913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1682" extrusionOk="0">
                    <a:moveTo>
                      <a:pt x="1039" y="1"/>
                    </a:moveTo>
                    <a:cubicBezTo>
                      <a:pt x="779" y="5"/>
                      <a:pt x="593" y="106"/>
                      <a:pt x="477" y="307"/>
                    </a:cubicBezTo>
                    <a:lnTo>
                      <a:pt x="477" y="19"/>
                    </a:lnTo>
                    <a:lnTo>
                      <a:pt x="1" y="19"/>
                    </a:lnTo>
                    <a:lnTo>
                      <a:pt x="1" y="1681"/>
                    </a:lnTo>
                    <a:lnTo>
                      <a:pt x="477" y="1681"/>
                    </a:lnTo>
                    <a:lnTo>
                      <a:pt x="477" y="859"/>
                    </a:lnTo>
                    <a:cubicBezTo>
                      <a:pt x="477" y="735"/>
                      <a:pt x="511" y="635"/>
                      <a:pt x="576" y="557"/>
                    </a:cubicBezTo>
                    <a:cubicBezTo>
                      <a:pt x="644" y="478"/>
                      <a:pt x="734" y="438"/>
                      <a:pt x="848" y="436"/>
                    </a:cubicBezTo>
                    <a:cubicBezTo>
                      <a:pt x="947" y="436"/>
                      <a:pt x="1024" y="467"/>
                      <a:pt x="1079" y="528"/>
                    </a:cubicBezTo>
                    <a:cubicBezTo>
                      <a:pt x="1137" y="589"/>
                      <a:pt x="1165" y="671"/>
                      <a:pt x="1165" y="775"/>
                    </a:cubicBezTo>
                    <a:lnTo>
                      <a:pt x="1165" y="1681"/>
                    </a:lnTo>
                    <a:lnTo>
                      <a:pt x="1638" y="1681"/>
                    </a:lnTo>
                    <a:lnTo>
                      <a:pt x="1638" y="859"/>
                    </a:lnTo>
                    <a:cubicBezTo>
                      <a:pt x="1638" y="735"/>
                      <a:pt x="1671" y="635"/>
                      <a:pt x="1737" y="557"/>
                    </a:cubicBezTo>
                    <a:cubicBezTo>
                      <a:pt x="1802" y="478"/>
                      <a:pt x="1893" y="438"/>
                      <a:pt x="2006" y="436"/>
                    </a:cubicBezTo>
                    <a:cubicBezTo>
                      <a:pt x="2105" y="436"/>
                      <a:pt x="2183" y="467"/>
                      <a:pt x="2240" y="526"/>
                    </a:cubicBezTo>
                    <a:cubicBezTo>
                      <a:pt x="2298" y="585"/>
                      <a:pt x="2327" y="669"/>
                      <a:pt x="2327" y="775"/>
                    </a:cubicBezTo>
                    <a:lnTo>
                      <a:pt x="2327" y="1681"/>
                    </a:lnTo>
                    <a:lnTo>
                      <a:pt x="2800" y="1681"/>
                    </a:lnTo>
                    <a:lnTo>
                      <a:pt x="2800" y="636"/>
                    </a:lnTo>
                    <a:cubicBezTo>
                      <a:pt x="2800" y="441"/>
                      <a:pt x="2744" y="286"/>
                      <a:pt x="2636" y="173"/>
                    </a:cubicBezTo>
                    <a:cubicBezTo>
                      <a:pt x="2528" y="59"/>
                      <a:pt x="2384" y="1"/>
                      <a:pt x="2200" y="1"/>
                    </a:cubicBezTo>
                    <a:cubicBezTo>
                      <a:pt x="2058" y="3"/>
                      <a:pt x="1936" y="35"/>
                      <a:pt x="1833" y="100"/>
                    </a:cubicBezTo>
                    <a:cubicBezTo>
                      <a:pt x="1732" y="163"/>
                      <a:pt x="1654" y="258"/>
                      <a:pt x="1602" y="384"/>
                    </a:cubicBezTo>
                    <a:cubicBezTo>
                      <a:pt x="1561" y="262"/>
                      <a:pt x="1491" y="168"/>
                      <a:pt x="1395" y="102"/>
                    </a:cubicBezTo>
                    <a:cubicBezTo>
                      <a:pt x="1298" y="34"/>
                      <a:pt x="1180" y="1"/>
                      <a:pt x="10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0;p30">
                <a:extLst>
                  <a:ext uri="{FF2B5EF4-FFF2-40B4-BE49-F238E27FC236}">
                    <a16:creationId xmlns:a16="http://schemas.microsoft.com/office/drawing/2014/main" id="{CDC20F1F-F2A8-A59A-5409-9F95858E4FF5}"/>
                  </a:ext>
                </a:extLst>
              </p:cNvPr>
              <p:cNvSpPr/>
              <p:nvPr/>
            </p:nvSpPr>
            <p:spPr>
              <a:xfrm>
                <a:off x="-1881515" y="1254662"/>
                <a:ext cx="31634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697" extrusionOk="0">
                    <a:moveTo>
                      <a:pt x="859" y="350"/>
                    </a:moveTo>
                    <a:cubicBezTo>
                      <a:pt x="968" y="350"/>
                      <a:pt x="1055" y="382"/>
                      <a:pt x="1121" y="448"/>
                    </a:cubicBezTo>
                    <a:cubicBezTo>
                      <a:pt x="1187" y="515"/>
                      <a:pt x="1221" y="603"/>
                      <a:pt x="1225" y="711"/>
                    </a:cubicBezTo>
                    <a:lnTo>
                      <a:pt x="469" y="711"/>
                    </a:lnTo>
                    <a:cubicBezTo>
                      <a:pt x="488" y="600"/>
                      <a:pt x="530" y="512"/>
                      <a:pt x="599" y="448"/>
                    </a:cubicBezTo>
                    <a:cubicBezTo>
                      <a:pt x="669" y="382"/>
                      <a:pt x="756" y="350"/>
                      <a:pt x="859" y="350"/>
                    </a:cubicBezTo>
                    <a:close/>
                    <a:moveTo>
                      <a:pt x="855" y="0"/>
                    </a:moveTo>
                    <a:cubicBezTo>
                      <a:pt x="689" y="0"/>
                      <a:pt x="541" y="36"/>
                      <a:pt x="411" y="108"/>
                    </a:cubicBezTo>
                    <a:cubicBezTo>
                      <a:pt x="281" y="179"/>
                      <a:pt x="180" y="278"/>
                      <a:pt x="108" y="408"/>
                    </a:cubicBezTo>
                    <a:cubicBezTo>
                      <a:pt x="36" y="536"/>
                      <a:pt x="0" y="684"/>
                      <a:pt x="0" y="853"/>
                    </a:cubicBezTo>
                    <a:cubicBezTo>
                      <a:pt x="0" y="1019"/>
                      <a:pt x="35" y="1167"/>
                      <a:pt x="104" y="1295"/>
                    </a:cubicBezTo>
                    <a:cubicBezTo>
                      <a:pt x="177" y="1422"/>
                      <a:pt x="278" y="1521"/>
                      <a:pt x="407" y="1591"/>
                    </a:cubicBezTo>
                    <a:cubicBezTo>
                      <a:pt x="539" y="1662"/>
                      <a:pt x="693" y="1696"/>
                      <a:pt x="868" y="1696"/>
                    </a:cubicBezTo>
                    <a:cubicBezTo>
                      <a:pt x="1016" y="1696"/>
                      <a:pt x="1149" y="1672"/>
                      <a:pt x="1269" y="1622"/>
                    </a:cubicBezTo>
                    <a:cubicBezTo>
                      <a:pt x="1390" y="1570"/>
                      <a:pt x="1493" y="1497"/>
                      <a:pt x="1578" y="1403"/>
                    </a:cubicBezTo>
                    <a:lnTo>
                      <a:pt x="1328" y="1149"/>
                    </a:lnTo>
                    <a:cubicBezTo>
                      <a:pt x="1270" y="1207"/>
                      <a:pt x="1205" y="1251"/>
                      <a:pt x="1133" y="1282"/>
                    </a:cubicBezTo>
                    <a:cubicBezTo>
                      <a:pt x="1061" y="1312"/>
                      <a:pt x="986" y="1326"/>
                      <a:pt x="907" y="1326"/>
                    </a:cubicBezTo>
                    <a:cubicBezTo>
                      <a:pt x="801" y="1326"/>
                      <a:pt x="709" y="1297"/>
                      <a:pt x="633" y="1239"/>
                    </a:cubicBezTo>
                    <a:cubicBezTo>
                      <a:pt x="556" y="1179"/>
                      <a:pt x="505" y="1097"/>
                      <a:pt x="479" y="992"/>
                    </a:cubicBezTo>
                    <a:lnTo>
                      <a:pt x="1670" y="992"/>
                    </a:lnTo>
                    <a:cubicBezTo>
                      <a:pt x="1673" y="965"/>
                      <a:pt x="1673" y="927"/>
                      <a:pt x="1673" y="878"/>
                    </a:cubicBezTo>
                    <a:cubicBezTo>
                      <a:pt x="1673" y="603"/>
                      <a:pt x="1604" y="386"/>
                      <a:pt x="1463" y="232"/>
                    </a:cubicBezTo>
                    <a:cubicBezTo>
                      <a:pt x="1326" y="77"/>
                      <a:pt x="1122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1;p30">
                <a:extLst>
                  <a:ext uri="{FF2B5EF4-FFF2-40B4-BE49-F238E27FC236}">
                    <a16:creationId xmlns:a16="http://schemas.microsoft.com/office/drawing/2014/main" id="{793964AE-E3C6-3233-466A-D380F5121578}"/>
                  </a:ext>
                </a:extLst>
              </p:cNvPr>
              <p:cNvSpPr/>
              <p:nvPr/>
            </p:nvSpPr>
            <p:spPr>
              <a:xfrm>
                <a:off x="-1909059" y="962527"/>
                <a:ext cx="42652" cy="10464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5665" extrusionOk="0">
                    <a:moveTo>
                      <a:pt x="1668" y="0"/>
                    </a:moveTo>
                    <a:cubicBezTo>
                      <a:pt x="1617" y="0"/>
                      <a:pt x="1571" y="6"/>
                      <a:pt x="1532" y="20"/>
                    </a:cubicBezTo>
                    <a:cubicBezTo>
                      <a:pt x="1002" y="246"/>
                      <a:pt x="406" y="889"/>
                      <a:pt x="213" y="1693"/>
                    </a:cubicBezTo>
                    <a:cubicBezTo>
                      <a:pt x="1" y="2587"/>
                      <a:pt x="753" y="3018"/>
                      <a:pt x="987" y="3018"/>
                    </a:cubicBezTo>
                    <a:cubicBezTo>
                      <a:pt x="1018" y="3018"/>
                      <a:pt x="1040" y="3011"/>
                      <a:pt x="1049" y="2995"/>
                    </a:cubicBezTo>
                    <a:cubicBezTo>
                      <a:pt x="1146" y="2819"/>
                      <a:pt x="873" y="2770"/>
                      <a:pt x="809" y="2240"/>
                    </a:cubicBezTo>
                    <a:cubicBezTo>
                      <a:pt x="745" y="1565"/>
                      <a:pt x="1049" y="808"/>
                      <a:pt x="1452" y="471"/>
                    </a:cubicBezTo>
                    <a:cubicBezTo>
                      <a:pt x="1469" y="457"/>
                      <a:pt x="1482" y="451"/>
                      <a:pt x="1491" y="451"/>
                    </a:cubicBezTo>
                    <a:cubicBezTo>
                      <a:pt x="1526" y="451"/>
                      <a:pt x="1517" y="537"/>
                      <a:pt x="1517" y="664"/>
                    </a:cubicBezTo>
                    <a:cubicBezTo>
                      <a:pt x="1517" y="937"/>
                      <a:pt x="1500" y="3495"/>
                      <a:pt x="1500" y="4025"/>
                    </a:cubicBezTo>
                    <a:cubicBezTo>
                      <a:pt x="1500" y="4749"/>
                      <a:pt x="1484" y="4975"/>
                      <a:pt x="1420" y="5200"/>
                    </a:cubicBezTo>
                    <a:cubicBezTo>
                      <a:pt x="1371" y="5425"/>
                      <a:pt x="1275" y="5586"/>
                      <a:pt x="1356" y="5650"/>
                    </a:cubicBezTo>
                    <a:cubicBezTo>
                      <a:pt x="1365" y="5660"/>
                      <a:pt x="1381" y="5664"/>
                      <a:pt x="1400" y="5664"/>
                    </a:cubicBezTo>
                    <a:cubicBezTo>
                      <a:pt x="1513" y="5664"/>
                      <a:pt x="1768" y="5515"/>
                      <a:pt x="1918" y="5296"/>
                    </a:cubicBezTo>
                    <a:cubicBezTo>
                      <a:pt x="2143" y="4990"/>
                      <a:pt x="2208" y="4621"/>
                      <a:pt x="2224" y="4235"/>
                    </a:cubicBezTo>
                    <a:cubicBezTo>
                      <a:pt x="2240" y="3752"/>
                      <a:pt x="2240" y="2980"/>
                      <a:pt x="2240" y="2545"/>
                    </a:cubicBezTo>
                    <a:cubicBezTo>
                      <a:pt x="2240" y="2159"/>
                      <a:pt x="2256" y="986"/>
                      <a:pt x="2240" y="278"/>
                    </a:cubicBezTo>
                    <a:cubicBezTo>
                      <a:pt x="2240" y="145"/>
                      <a:pt x="1909" y="0"/>
                      <a:pt x="1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2;p30">
                <a:extLst>
                  <a:ext uri="{FF2B5EF4-FFF2-40B4-BE49-F238E27FC236}">
                    <a16:creationId xmlns:a16="http://schemas.microsoft.com/office/drawing/2014/main" id="{F97462E8-3DA4-BFA3-8F84-6272FC0D0E5F}"/>
                  </a:ext>
                </a:extLst>
              </p:cNvPr>
              <p:cNvSpPr/>
              <p:nvPr/>
            </p:nvSpPr>
            <p:spPr>
              <a:xfrm>
                <a:off x="-1854879" y="962563"/>
                <a:ext cx="446529" cy="137971"/>
              </a:xfrm>
              <a:custGeom>
                <a:avLst/>
                <a:gdLst/>
                <a:ahLst/>
                <a:cxnLst/>
                <a:rect l="l" t="t" r="r" b="b"/>
                <a:pathLst>
                  <a:path w="23629" h="7469" extrusionOk="0">
                    <a:moveTo>
                      <a:pt x="8744" y="2189"/>
                    </a:moveTo>
                    <a:cubicBezTo>
                      <a:pt x="8751" y="2189"/>
                      <a:pt x="8759" y="2189"/>
                      <a:pt x="8766" y="2189"/>
                    </a:cubicBezTo>
                    <a:cubicBezTo>
                      <a:pt x="9072" y="2221"/>
                      <a:pt x="9233" y="2640"/>
                      <a:pt x="9201" y="3396"/>
                    </a:cubicBezTo>
                    <a:cubicBezTo>
                      <a:pt x="9169" y="3750"/>
                      <a:pt x="9105" y="4055"/>
                      <a:pt x="8991" y="4280"/>
                    </a:cubicBezTo>
                    <a:cubicBezTo>
                      <a:pt x="8883" y="4481"/>
                      <a:pt x="8721" y="4613"/>
                      <a:pt x="8567" y="4613"/>
                    </a:cubicBezTo>
                    <a:cubicBezTo>
                      <a:pt x="8425" y="4613"/>
                      <a:pt x="8288" y="4502"/>
                      <a:pt x="8204" y="4233"/>
                    </a:cubicBezTo>
                    <a:cubicBezTo>
                      <a:pt x="8075" y="3814"/>
                      <a:pt x="8123" y="3251"/>
                      <a:pt x="8172" y="2946"/>
                    </a:cubicBezTo>
                    <a:cubicBezTo>
                      <a:pt x="8250" y="2506"/>
                      <a:pt x="8436" y="2189"/>
                      <a:pt x="8744" y="2189"/>
                    </a:cubicBezTo>
                    <a:close/>
                    <a:moveTo>
                      <a:pt x="11887" y="2189"/>
                    </a:moveTo>
                    <a:cubicBezTo>
                      <a:pt x="12208" y="2189"/>
                      <a:pt x="12354" y="2543"/>
                      <a:pt x="12322" y="3396"/>
                    </a:cubicBezTo>
                    <a:cubicBezTo>
                      <a:pt x="12289" y="3733"/>
                      <a:pt x="12208" y="4087"/>
                      <a:pt x="12112" y="4280"/>
                    </a:cubicBezTo>
                    <a:cubicBezTo>
                      <a:pt x="12012" y="4488"/>
                      <a:pt x="11852" y="4619"/>
                      <a:pt x="11697" y="4619"/>
                    </a:cubicBezTo>
                    <a:cubicBezTo>
                      <a:pt x="11551" y="4619"/>
                      <a:pt x="11410" y="4505"/>
                      <a:pt x="11324" y="4233"/>
                    </a:cubicBezTo>
                    <a:cubicBezTo>
                      <a:pt x="11211" y="3830"/>
                      <a:pt x="11228" y="3315"/>
                      <a:pt x="11292" y="2993"/>
                    </a:cubicBezTo>
                    <a:cubicBezTo>
                      <a:pt x="11372" y="2575"/>
                      <a:pt x="11550" y="2189"/>
                      <a:pt x="11887" y="2189"/>
                    </a:cubicBezTo>
                    <a:close/>
                    <a:moveTo>
                      <a:pt x="17334" y="2189"/>
                    </a:moveTo>
                    <a:cubicBezTo>
                      <a:pt x="17341" y="2189"/>
                      <a:pt x="17348" y="2189"/>
                      <a:pt x="17355" y="2189"/>
                    </a:cubicBezTo>
                    <a:cubicBezTo>
                      <a:pt x="17677" y="2221"/>
                      <a:pt x="17823" y="2640"/>
                      <a:pt x="17790" y="3396"/>
                    </a:cubicBezTo>
                    <a:cubicBezTo>
                      <a:pt x="17774" y="3782"/>
                      <a:pt x="17694" y="4072"/>
                      <a:pt x="17581" y="4280"/>
                    </a:cubicBezTo>
                    <a:cubicBezTo>
                      <a:pt x="17481" y="4488"/>
                      <a:pt x="17321" y="4619"/>
                      <a:pt x="17166" y="4619"/>
                    </a:cubicBezTo>
                    <a:cubicBezTo>
                      <a:pt x="17020" y="4619"/>
                      <a:pt x="16878" y="4505"/>
                      <a:pt x="16793" y="4233"/>
                    </a:cubicBezTo>
                    <a:cubicBezTo>
                      <a:pt x="16697" y="3911"/>
                      <a:pt x="16697" y="3380"/>
                      <a:pt x="16761" y="2946"/>
                    </a:cubicBezTo>
                    <a:cubicBezTo>
                      <a:pt x="16824" y="2521"/>
                      <a:pt x="17025" y="2189"/>
                      <a:pt x="17334" y="2189"/>
                    </a:cubicBezTo>
                    <a:close/>
                    <a:moveTo>
                      <a:pt x="12401" y="5342"/>
                    </a:moveTo>
                    <a:lnTo>
                      <a:pt x="12401" y="5728"/>
                    </a:lnTo>
                    <a:cubicBezTo>
                      <a:pt x="12386" y="6356"/>
                      <a:pt x="12289" y="6903"/>
                      <a:pt x="12080" y="7064"/>
                    </a:cubicBezTo>
                    <a:cubicBezTo>
                      <a:pt x="11995" y="7130"/>
                      <a:pt x="11900" y="7161"/>
                      <a:pt x="11811" y="7161"/>
                    </a:cubicBezTo>
                    <a:cubicBezTo>
                      <a:pt x="11596" y="7161"/>
                      <a:pt x="11412" y="6979"/>
                      <a:pt x="11468" y="6661"/>
                    </a:cubicBezTo>
                    <a:cubicBezTo>
                      <a:pt x="11550" y="6259"/>
                      <a:pt x="11887" y="5841"/>
                      <a:pt x="12401" y="5342"/>
                    </a:cubicBezTo>
                    <a:close/>
                    <a:moveTo>
                      <a:pt x="5997" y="0"/>
                    </a:moveTo>
                    <a:cubicBezTo>
                      <a:pt x="5899" y="0"/>
                      <a:pt x="5851" y="55"/>
                      <a:pt x="5839" y="163"/>
                    </a:cubicBezTo>
                    <a:cubicBezTo>
                      <a:pt x="5823" y="388"/>
                      <a:pt x="5807" y="1048"/>
                      <a:pt x="5807" y="1048"/>
                    </a:cubicBezTo>
                    <a:cubicBezTo>
                      <a:pt x="5678" y="1048"/>
                      <a:pt x="5244" y="1031"/>
                      <a:pt x="5116" y="1031"/>
                    </a:cubicBezTo>
                    <a:cubicBezTo>
                      <a:pt x="4987" y="1031"/>
                      <a:pt x="4858" y="1546"/>
                      <a:pt x="5019" y="1546"/>
                    </a:cubicBezTo>
                    <a:cubicBezTo>
                      <a:pt x="5212" y="1563"/>
                      <a:pt x="5549" y="1563"/>
                      <a:pt x="5774" y="1578"/>
                    </a:cubicBezTo>
                    <a:cubicBezTo>
                      <a:pt x="5774" y="1578"/>
                      <a:pt x="5759" y="2736"/>
                      <a:pt x="5759" y="3090"/>
                    </a:cubicBezTo>
                    <a:lnTo>
                      <a:pt x="5759" y="3203"/>
                    </a:lnTo>
                    <a:cubicBezTo>
                      <a:pt x="5646" y="3847"/>
                      <a:pt x="5212" y="4184"/>
                      <a:pt x="5212" y="4184"/>
                    </a:cubicBezTo>
                    <a:cubicBezTo>
                      <a:pt x="5309" y="3766"/>
                      <a:pt x="5116" y="3444"/>
                      <a:pt x="4777" y="3187"/>
                    </a:cubicBezTo>
                    <a:cubicBezTo>
                      <a:pt x="4649" y="3090"/>
                      <a:pt x="4408" y="2897"/>
                      <a:pt x="4118" y="2689"/>
                    </a:cubicBezTo>
                    <a:cubicBezTo>
                      <a:pt x="4118" y="2689"/>
                      <a:pt x="4279" y="2528"/>
                      <a:pt x="4423" y="2221"/>
                    </a:cubicBezTo>
                    <a:cubicBezTo>
                      <a:pt x="4537" y="1996"/>
                      <a:pt x="4537" y="1739"/>
                      <a:pt x="4279" y="1675"/>
                    </a:cubicBezTo>
                    <a:cubicBezTo>
                      <a:pt x="4228" y="1662"/>
                      <a:pt x="4177" y="1656"/>
                      <a:pt x="4129" y="1656"/>
                    </a:cubicBezTo>
                    <a:cubicBezTo>
                      <a:pt x="3794" y="1656"/>
                      <a:pt x="3527" y="1925"/>
                      <a:pt x="3443" y="2206"/>
                    </a:cubicBezTo>
                    <a:cubicBezTo>
                      <a:pt x="3362" y="2447"/>
                      <a:pt x="3411" y="2640"/>
                      <a:pt x="3555" y="2833"/>
                    </a:cubicBezTo>
                    <a:cubicBezTo>
                      <a:pt x="3572" y="2833"/>
                      <a:pt x="3587" y="2849"/>
                      <a:pt x="3587" y="2865"/>
                    </a:cubicBezTo>
                    <a:cubicBezTo>
                      <a:pt x="3507" y="3042"/>
                      <a:pt x="3378" y="3283"/>
                      <a:pt x="3265" y="3476"/>
                    </a:cubicBezTo>
                    <a:cubicBezTo>
                      <a:pt x="2976" y="3991"/>
                      <a:pt x="2751" y="4394"/>
                      <a:pt x="2574" y="4394"/>
                    </a:cubicBezTo>
                    <a:cubicBezTo>
                      <a:pt x="2446" y="4394"/>
                      <a:pt x="2446" y="3975"/>
                      <a:pt x="2446" y="3589"/>
                    </a:cubicBezTo>
                    <a:cubicBezTo>
                      <a:pt x="2446" y="3251"/>
                      <a:pt x="2461" y="2753"/>
                      <a:pt x="2493" y="2238"/>
                    </a:cubicBezTo>
                    <a:cubicBezTo>
                      <a:pt x="2493" y="2061"/>
                      <a:pt x="2413" y="1964"/>
                      <a:pt x="2268" y="1884"/>
                    </a:cubicBezTo>
                    <a:cubicBezTo>
                      <a:pt x="2172" y="1820"/>
                      <a:pt x="1995" y="1723"/>
                      <a:pt x="1882" y="1723"/>
                    </a:cubicBezTo>
                    <a:cubicBezTo>
                      <a:pt x="1721" y="1723"/>
                      <a:pt x="1255" y="1739"/>
                      <a:pt x="805" y="3010"/>
                    </a:cubicBezTo>
                    <a:cubicBezTo>
                      <a:pt x="756" y="3171"/>
                      <a:pt x="644" y="3476"/>
                      <a:pt x="644" y="3476"/>
                    </a:cubicBezTo>
                    <a:lnTo>
                      <a:pt x="660" y="1932"/>
                    </a:lnTo>
                    <a:cubicBezTo>
                      <a:pt x="660" y="1900"/>
                      <a:pt x="644" y="1868"/>
                      <a:pt x="595" y="1835"/>
                    </a:cubicBezTo>
                    <a:cubicBezTo>
                      <a:pt x="515" y="1803"/>
                      <a:pt x="322" y="1723"/>
                      <a:pt x="145" y="1723"/>
                    </a:cubicBezTo>
                    <a:cubicBezTo>
                      <a:pt x="65" y="1723"/>
                      <a:pt x="16" y="1756"/>
                      <a:pt x="16" y="1835"/>
                    </a:cubicBezTo>
                    <a:lnTo>
                      <a:pt x="1" y="4233"/>
                    </a:lnTo>
                    <a:cubicBezTo>
                      <a:pt x="1" y="4426"/>
                      <a:pt x="1" y="4634"/>
                      <a:pt x="33" y="4731"/>
                    </a:cubicBezTo>
                    <a:cubicBezTo>
                      <a:pt x="48" y="4812"/>
                      <a:pt x="80" y="4891"/>
                      <a:pt x="113" y="4940"/>
                    </a:cubicBezTo>
                    <a:cubicBezTo>
                      <a:pt x="145" y="4988"/>
                      <a:pt x="194" y="5020"/>
                      <a:pt x="258" y="5037"/>
                    </a:cubicBezTo>
                    <a:cubicBezTo>
                      <a:pt x="284" y="5043"/>
                      <a:pt x="357" y="5052"/>
                      <a:pt x="436" y="5052"/>
                    </a:cubicBezTo>
                    <a:cubicBezTo>
                      <a:pt x="553" y="5052"/>
                      <a:pt x="682" y="5033"/>
                      <a:pt x="692" y="4956"/>
                    </a:cubicBezTo>
                    <a:cubicBezTo>
                      <a:pt x="708" y="4795"/>
                      <a:pt x="708" y="4619"/>
                      <a:pt x="885" y="3975"/>
                    </a:cubicBezTo>
                    <a:cubicBezTo>
                      <a:pt x="1174" y="2978"/>
                      <a:pt x="1545" y="2479"/>
                      <a:pt x="1721" y="2302"/>
                    </a:cubicBezTo>
                    <a:cubicBezTo>
                      <a:pt x="1736" y="2288"/>
                      <a:pt x="1750" y="2280"/>
                      <a:pt x="1762" y="2280"/>
                    </a:cubicBezTo>
                    <a:cubicBezTo>
                      <a:pt x="1776" y="2280"/>
                      <a:pt x="1785" y="2292"/>
                      <a:pt x="1785" y="2318"/>
                    </a:cubicBezTo>
                    <a:cubicBezTo>
                      <a:pt x="1785" y="2543"/>
                      <a:pt x="1753" y="3090"/>
                      <a:pt x="1738" y="3557"/>
                    </a:cubicBezTo>
                    <a:cubicBezTo>
                      <a:pt x="1689" y="4812"/>
                      <a:pt x="1914" y="5052"/>
                      <a:pt x="2253" y="5052"/>
                    </a:cubicBezTo>
                    <a:cubicBezTo>
                      <a:pt x="2493" y="5052"/>
                      <a:pt x="2847" y="4795"/>
                      <a:pt x="3218" y="4168"/>
                    </a:cubicBezTo>
                    <a:cubicBezTo>
                      <a:pt x="3458" y="3782"/>
                      <a:pt x="3683" y="3396"/>
                      <a:pt x="3844" y="3122"/>
                    </a:cubicBezTo>
                    <a:cubicBezTo>
                      <a:pt x="3958" y="3235"/>
                      <a:pt x="4086" y="3347"/>
                      <a:pt x="4215" y="3461"/>
                    </a:cubicBezTo>
                    <a:cubicBezTo>
                      <a:pt x="4520" y="3750"/>
                      <a:pt x="4616" y="4023"/>
                      <a:pt x="4552" y="4265"/>
                    </a:cubicBezTo>
                    <a:cubicBezTo>
                      <a:pt x="4518" y="4404"/>
                      <a:pt x="4409" y="4550"/>
                      <a:pt x="4224" y="4550"/>
                    </a:cubicBezTo>
                    <a:cubicBezTo>
                      <a:pt x="4152" y="4550"/>
                      <a:pt x="4068" y="4528"/>
                      <a:pt x="3973" y="4473"/>
                    </a:cubicBezTo>
                    <a:cubicBezTo>
                      <a:pt x="3876" y="4409"/>
                      <a:pt x="3844" y="4377"/>
                      <a:pt x="3748" y="4312"/>
                    </a:cubicBezTo>
                    <a:cubicBezTo>
                      <a:pt x="3722" y="4286"/>
                      <a:pt x="3685" y="4275"/>
                      <a:pt x="3650" y="4275"/>
                    </a:cubicBezTo>
                    <a:cubicBezTo>
                      <a:pt x="3621" y="4275"/>
                      <a:pt x="3593" y="4282"/>
                      <a:pt x="3572" y="4297"/>
                    </a:cubicBezTo>
                    <a:cubicBezTo>
                      <a:pt x="3443" y="4394"/>
                      <a:pt x="3362" y="4505"/>
                      <a:pt x="3330" y="4651"/>
                    </a:cubicBezTo>
                    <a:cubicBezTo>
                      <a:pt x="3297" y="4795"/>
                      <a:pt x="3426" y="4876"/>
                      <a:pt x="3587" y="4940"/>
                    </a:cubicBezTo>
                    <a:cubicBezTo>
                      <a:pt x="3716" y="5005"/>
                      <a:pt x="3990" y="5052"/>
                      <a:pt x="4166" y="5052"/>
                    </a:cubicBezTo>
                    <a:cubicBezTo>
                      <a:pt x="4194" y="5054"/>
                      <a:pt x="4222" y="5054"/>
                      <a:pt x="4249" y="5054"/>
                    </a:cubicBezTo>
                    <a:cubicBezTo>
                      <a:pt x="4888" y="5054"/>
                      <a:pt x="5420" y="4693"/>
                      <a:pt x="5774" y="3814"/>
                    </a:cubicBezTo>
                    <a:cubicBezTo>
                      <a:pt x="5856" y="4602"/>
                      <a:pt x="6145" y="5052"/>
                      <a:pt x="6643" y="5052"/>
                    </a:cubicBezTo>
                    <a:cubicBezTo>
                      <a:pt x="6981" y="5052"/>
                      <a:pt x="7319" y="4619"/>
                      <a:pt x="7479" y="4184"/>
                    </a:cubicBezTo>
                    <a:cubicBezTo>
                      <a:pt x="7512" y="4361"/>
                      <a:pt x="7576" y="4505"/>
                      <a:pt x="7657" y="4634"/>
                    </a:cubicBezTo>
                    <a:cubicBezTo>
                      <a:pt x="7835" y="4924"/>
                      <a:pt x="8096" y="5049"/>
                      <a:pt x="8361" y="5049"/>
                    </a:cubicBezTo>
                    <a:cubicBezTo>
                      <a:pt x="8670" y="5049"/>
                      <a:pt x="8986" y="4879"/>
                      <a:pt x="9184" y="4602"/>
                    </a:cubicBezTo>
                    <a:cubicBezTo>
                      <a:pt x="9298" y="4441"/>
                      <a:pt x="9330" y="4377"/>
                      <a:pt x="9330" y="4377"/>
                    </a:cubicBezTo>
                    <a:cubicBezTo>
                      <a:pt x="9377" y="4876"/>
                      <a:pt x="9780" y="5052"/>
                      <a:pt x="10005" y="5052"/>
                    </a:cubicBezTo>
                    <a:cubicBezTo>
                      <a:pt x="10263" y="5052"/>
                      <a:pt x="10520" y="4924"/>
                      <a:pt x="10713" y="4505"/>
                    </a:cubicBezTo>
                    <a:cubicBezTo>
                      <a:pt x="10729" y="4554"/>
                      <a:pt x="10761" y="4602"/>
                      <a:pt x="10777" y="4634"/>
                    </a:cubicBezTo>
                    <a:cubicBezTo>
                      <a:pt x="10963" y="4924"/>
                      <a:pt x="11224" y="5049"/>
                      <a:pt x="11488" y="5049"/>
                    </a:cubicBezTo>
                    <a:cubicBezTo>
                      <a:pt x="11795" y="5049"/>
                      <a:pt x="12106" y="4879"/>
                      <a:pt x="12305" y="4602"/>
                    </a:cubicBezTo>
                    <a:cubicBezTo>
                      <a:pt x="12322" y="4570"/>
                      <a:pt x="12337" y="4554"/>
                      <a:pt x="12354" y="4538"/>
                    </a:cubicBezTo>
                    <a:lnTo>
                      <a:pt x="12369" y="4859"/>
                    </a:lnTo>
                    <a:cubicBezTo>
                      <a:pt x="12369" y="4859"/>
                      <a:pt x="12144" y="5052"/>
                      <a:pt x="12015" y="5181"/>
                    </a:cubicBezTo>
                    <a:cubicBezTo>
                      <a:pt x="11436" y="5712"/>
                      <a:pt x="10986" y="6131"/>
                      <a:pt x="10954" y="6596"/>
                    </a:cubicBezTo>
                    <a:cubicBezTo>
                      <a:pt x="10906" y="7208"/>
                      <a:pt x="11404" y="7433"/>
                      <a:pt x="11775" y="7465"/>
                    </a:cubicBezTo>
                    <a:cubicBezTo>
                      <a:pt x="11799" y="7467"/>
                      <a:pt x="11824" y="7468"/>
                      <a:pt x="11848" y="7468"/>
                    </a:cubicBezTo>
                    <a:cubicBezTo>
                      <a:pt x="12203" y="7468"/>
                      <a:pt x="12511" y="7253"/>
                      <a:pt x="12708" y="6967"/>
                    </a:cubicBezTo>
                    <a:cubicBezTo>
                      <a:pt x="12901" y="6693"/>
                      <a:pt x="13013" y="6114"/>
                      <a:pt x="13013" y="5552"/>
                    </a:cubicBezTo>
                    <a:cubicBezTo>
                      <a:pt x="12997" y="5326"/>
                      <a:pt x="12997" y="5037"/>
                      <a:pt x="12997" y="4715"/>
                    </a:cubicBezTo>
                    <a:cubicBezTo>
                      <a:pt x="13206" y="4473"/>
                      <a:pt x="13431" y="4184"/>
                      <a:pt x="13641" y="3830"/>
                    </a:cubicBezTo>
                    <a:cubicBezTo>
                      <a:pt x="13881" y="3444"/>
                      <a:pt x="14123" y="2914"/>
                      <a:pt x="14252" y="2511"/>
                    </a:cubicBezTo>
                    <a:cubicBezTo>
                      <a:pt x="14252" y="2511"/>
                      <a:pt x="14352" y="2518"/>
                      <a:pt x="14485" y="2518"/>
                    </a:cubicBezTo>
                    <a:cubicBezTo>
                      <a:pt x="14552" y="2518"/>
                      <a:pt x="14627" y="2517"/>
                      <a:pt x="14702" y="2511"/>
                    </a:cubicBezTo>
                    <a:cubicBezTo>
                      <a:pt x="14721" y="2507"/>
                      <a:pt x="14736" y="2505"/>
                      <a:pt x="14748" y="2505"/>
                    </a:cubicBezTo>
                    <a:cubicBezTo>
                      <a:pt x="14788" y="2505"/>
                      <a:pt x="14795" y="2526"/>
                      <a:pt x="14782" y="2575"/>
                    </a:cubicBezTo>
                    <a:cubicBezTo>
                      <a:pt x="14766" y="2640"/>
                      <a:pt x="14492" y="3701"/>
                      <a:pt x="14750" y="4409"/>
                    </a:cubicBezTo>
                    <a:cubicBezTo>
                      <a:pt x="14911" y="4891"/>
                      <a:pt x="15297" y="5052"/>
                      <a:pt x="15539" y="5052"/>
                    </a:cubicBezTo>
                    <a:cubicBezTo>
                      <a:pt x="15811" y="5052"/>
                      <a:pt x="16069" y="4844"/>
                      <a:pt x="16197" y="4538"/>
                    </a:cubicBezTo>
                    <a:lnTo>
                      <a:pt x="16246" y="4634"/>
                    </a:lnTo>
                    <a:cubicBezTo>
                      <a:pt x="16432" y="4924"/>
                      <a:pt x="16693" y="5049"/>
                      <a:pt x="16956" y="5049"/>
                    </a:cubicBezTo>
                    <a:cubicBezTo>
                      <a:pt x="17264" y="5049"/>
                      <a:pt x="17575" y="4879"/>
                      <a:pt x="17774" y="4602"/>
                    </a:cubicBezTo>
                    <a:cubicBezTo>
                      <a:pt x="17870" y="4473"/>
                      <a:pt x="17919" y="4377"/>
                      <a:pt x="17919" y="4377"/>
                    </a:cubicBezTo>
                    <a:cubicBezTo>
                      <a:pt x="17999" y="4891"/>
                      <a:pt x="18402" y="5052"/>
                      <a:pt x="18627" y="5052"/>
                    </a:cubicBezTo>
                    <a:cubicBezTo>
                      <a:pt x="18867" y="5052"/>
                      <a:pt x="19093" y="4956"/>
                      <a:pt x="19270" y="4522"/>
                    </a:cubicBezTo>
                    <a:cubicBezTo>
                      <a:pt x="19286" y="4715"/>
                      <a:pt x="19286" y="4859"/>
                      <a:pt x="19318" y="4908"/>
                    </a:cubicBezTo>
                    <a:cubicBezTo>
                      <a:pt x="19318" y="4940"/>
                      <a:pt x="19382" y="4988"/>
                      <a:pt x="19431" y="5005"/>
                    </a:cubicBezTo>
                    <a:cubicBezTo>
                      <a:pt x="19527" y="5039"/>
                      <a:pt x="19623" y="5050"/>
                      <a:pt x="19707" y="5050"/>
                    </a:cubicBezTo>
                    <a:cubicBezTo>
                      <a:pt x="19822" y="5050"/>
                      <a:pt x="19915" y="5030"/>
                      <a:pt x="19961" y="5020"/>
                    </a:cubicBezTo>
                    <a:cubicBezTo>
                      <a:pt x="20010" y="5020"/>
                      <a:pt x="20058" y="4973"/>
                      <a:pt x="20074" y="4844"/>
                    </a:cubicBezTo>
                    <a:cubicBezTo>
                      <a:pt x="20090" y="4538"/>
                      <a:pt x="20074" y="4023"/>
                      <a:pt x="20171" y="3637"/>
                    </a:cubicBezTo>
                    <a:cubicBezTo>
                      <a:pt x="20332" y="2993"/>
                      <a:pt x="20476" y="2736"/>
                      <a:pt x="20540" y="2607"/>
                    </a:cubicBezTo>
                    <a:cubicBezTo>
                      <a:pt x="20566" y="2574"/>
                      <a:pt x="20587" y="2553"/>
                      <a:pt x="20601" y="2553"/>
                    </a:cubicBezTo>
                    <a:cubicBezTo>
                      <a:pt x="20614" y="2553"/>
                      <a:pt x="20621" y="2570"/>
                      <a:pt x="20621" y="2607"/>
                    </a:cubicBezTo>
                    <a:cubicBezTo>
                      <a:pt x="20637" y="2753"/>
                      <a:pt x="20637" y="3187"/>
                      <a:pt x="20701" y="3782"/>
                    </a:cubicBezTo>
                    <a:cubicBezTo>
                      <a:pt x="20750" y="4216"/>
                      <a:pt x="20798" y="4473"/>
                      <a:pt x="20847" y="4554"/>
                    </a:cubicBezTo>
                    <a:cubicBezTo>
                      <a:pt x="20975" y="4780"/>
                      <a:pt x="21136" y="4795"/>
                      <a:pt x="21280" y="4795"/>
                    </a:cubicBezTo>
                    <a:cubicBezTo>
                      <a:pt x="21361" y="4795"/>
                      <a:pt x="21538" y="4780"/>
                      <a:pt x="21522" y="4619"/>
                    </a:cubicBezTo>
                    <a:cubicBezTo>
                      <a:pt x="21505" y="4554"/>
                      <a:pt x="21522" y="4104"/>
                      <a:pt x="21683" y="3476"/>
                    </a:cubicBezTo>
                    <a:cubicBezTo>
                      <a:pt x="21779" y="3058"/>
                      <a:pt x="21956" y="2672"/>
                      <a:pt x="22005" y="2543"/>
                    </a:cubicBezTo>
                    <a:cubicBezTo>
                      <a:pt x="22017" y="2518"/>
                      <a:pt x="22025" y="2510"/>
                      <a:pt x="22030" y="2510"/>
                    </a:cubicBezTo>
                    <a:cubicBezTo>
                      <a:pt x="22037" y="2510"/>
                      <a:pt x="22037" y="2528"/>
                      <a:pt x="22037" y="2528"/>
                    </a:cubicBezTo>
                    <a:cubicBezTo>
                      <a:pt x="22037" y="2817"/>
                      <a:pt x="22005" y="3766"/>
                      <a:pt x="22117" y="4280"/>
                    </a:cubicBezTo>
                    <a:cubicBezTo>
                      <a:pt x="22277" y="4973"/>
                      <a:pt x="22745" y="5052"/>
                      <a:pt x="22905" y="5052"/>
                    </a:cubicBezTo>
                    <a:cubicBezTo>
                      <a:pt x="23243" y="5052"/>
                      <a:pt x="23517" y="4795"/>
                      <a:pt x="23613" y="4104"/>
                    </a:cubicBezTo>
                    <a:cubicBezTo>
                      <a:pt x="23629" y="3943"/>
                      <a:pt x="23596" y="3814"/>
                      <a:pt x="23500" y="3814"/>
                    </a:cubicBezTo>
                    <a:cubicBezTo>
                      <a:pt x="23420" y="3814"/>
                      <a:pt x="23388" y="3894"/>
                      <a:pt x="23356" y="4023"/>
                    </a:cubicBezTo>
                    <a:cubicBezTo>
                      <a:pt x="23259" y="4505"/>
                      <a:pt x="23146" y="4602"/>
                      <a:pt x="23002" y="4602"/>
                    </a:cubicBezTo>
                    <a:cubicBezTo>
                      <a:pt x="22856" y="4602"/>
                      <a:pt x="22712" y="4377"/>
                      <a:pt x="22680" y="3911"/>
                    </a:cubicBezTo>
                    <a:cubicBezTo>
                      <a:pt x="22648" y="3540"/>
                      <a:pt x="22648" y="2865"/>
                      <a:pt x="22696" y="2189"/>
                    </a:cubicBezTo>
                    <a:cubicBezTo>
                      <a:pt x="22696" y="2061"/>
                      <a:pt x="22663" y="1916"/>
                      <a:pt x="22294" y="1788"/>
                    </a:cubicBezTo>
                    <a:cubicBezTo>
                      <a:pt x="22220" y="1758"/>
                      <a:pt x="22128" y="1725"/>
                      <a:pt x="22039" y="1725"/>
                    </a:cubicBezTo>
                    <a:cubicBezTo>
                      <a:pt x="21937" y="1725"/>
                      <a:pt x="21840" y="1769"/>
                      <a:pt x="21779" y="1916"/>
                    </a:cubicBezTo>
                    <a:cubicBezTo>
                      <a:pt x="21458" y="2704"/>
                      <a:pt x="21329" y="3332"/>
                      <a:pt x="21297" y="3589"/>
                    </a:cubicBezTo>
                    <a:cubicBezTo>
                      <a:pt x="21297" y="3589"/>
                      <a:pt x="21293" y="3593"/>
                      <a:pt x="21289" y="3593"/>
                    </a:cubicBezTo>
                    <a:cubicBezTo>
                      <a:pt x="21285" y="3593"/>
                      <a:pt x="21280" y="3589"/>
                      <a:pt x="21280" y="3573"/>
                    </a:cubicBezTo>
                    <a:cubicBezTo>
                      <a:pt x="21265" y="3364"/>
                      <a:pt x="21216" y="2993"/>
                      <a:pt x="21216" y="2221"/>
                    </a:cubicBezTo>
                    <a:cubicBezTo>
                      <a:pt x="21216" y="2061"/>
                      <a:pt x="21184" y="1932"/>
                      <a:pt x="21007" y="1835"/>
                    </a:cubicBezTo>
                    <a:cubicBezTo>
                      <a:pt x="20943" y="1793"/>
                      <a:pt x="20772" y="1721"/>
                      <a:pt x="20631" y="1721"/>
                    </a:cubicBezTo>
                    <a:cubicBezTo>
                      <a:pt x="20561" y="1721"/>
                      <a:pt x="20498" y="1739"/>
                      <a:pt x="20460" y="1788"/>
                    </a:cubicBezTo>
                    <a:cubicBezTo>
                      <a:pt x="20347" y="1900"/>
                      <a:pt x="20235" y="2221"/>
                      <a:pt x="20107" y="2592"/>
                    </a:cubicBezTo>
                    <a:cubicBezTo>
                      <a:pt x="20010" y="2897"/>
                      <a:pt x="19946" y="3107"/>
                      <a:pt x="19946" y="3107"/>
                    </a:cubicBezTo>
                    <a:lnTo>
                      <a:pt x="19946" y="1981"/>
                    </a:lnTo>
                    <a:cubicBezTo>
                      <a:pt x="19946" y="1852"/>
                      <a:pt x="19865" y="1820"/>
                      <a:pt x="19833" y="1803"/>
                    </a:cubicBezTo>
                    <a:cubicBezTo>
                      <a:pt x="19721" y="1771"/>
                      <a:pt x="19511" y="1723"/>
                      <a:pt x="19414" y="1723"/>
                    </a:cubicBezTo>
                    <a:cubicBezTo>
                      <a:pt x="19302" y="1723"/>
                      <a:pt x="19270" y="1788"/>
                      <a:pt x="19270" y="1884"/>
                    </a:cubicBezTo>
                    <a:cubicBezTo>
                      <a:pt x="19270" y="1884"/>
                      <a:pt x="19253" y="2961"/>
                      <a:pt x="19253" y="3718"/>
                    </a:cubicBezTo>
                    <a:lnTo>
                      <a:pt x="19253" y="3830"/>
                    </a:lnTo>
                    <a:cubicBezTo>
                      <a:pt x="19189" y="4168"/>
                      <a:pt x="18996" y="4634"/>
                      <a:pt x="18771" y="4634"/>
                    </a:cubicBezTo>
                    <a:cubicBezTo>
                      <a:pt x="18546" y="4634"/>
                      <a:pt x="18449" y="4441"/>
                      <a:pt x="18449" y="3540"/>
                    </a:cubicBezTo>
                    <a:cubicBezTo>
                      <a:pt x="18449" y="3026"/>
                      <a:pt x="18466" y="2800"/>
                      <a:pt x="18466" y="2414"/>
                    </a:cubicBezTo>
                    <a:cubicBezTo>
                      <a:pt x="18481" y="2206"/>
                      <a:pt x="18481" y="2028"/>
                      <a:pt x="18481" y="1996"/>
                    </a:cubicBezTo>
                    <a:cubicBezTo>
                      <a:pt x="18481" y="1884"/>
                      <a:pt x="18273" y="1820"/>
                      <a:pt x="18192" y="1803"/>
                    </a:cubicBezTo>
                    <a:cubicBezTo>
                      <a:pt x="18095" y="1771"/>
                      <a:pt x="18016" y="1771"/>
                      <a:pt x="17951" y="1771"/>
                    </a:cubicBezTo>
                    <a:cubicBezTo>
                      <a:pt x="17855" y="1771"/>
                      <a:pt x="17790" y="1835"/>
                      <a:pt x="17790" y="1916"/>
                    </a:cubicBezTo>
                    <a:lnTo>
                      <a:pt x="17790" y="2045"/>
                    </a:lnTo>
                    <a:cubicBezTo>
                      <a:pt x="17677" y="1868"/>
                      <a:pt x="17484" y="1739"/>
                      <a:pt x="17372" y="1691"/>
                    </a:cubicBezTo>
                    <a:cubicBezTo>
                      <a:pt x="17292" y="1668"/>
                      <a:pt x="17210" y="1656"/>
                      <a:pt x="17129" y="1656"/>
                    </a:cubicBezTo>
                    <a:cubicBezTo>
                      <a:pt x="16871" y="1656"/>
                      <a:pt x="16619" y="1779"/>
                      <a:pt x="16423" y="2061"/>
                    </a:cubicBezTo>
                    <a:cubicBezTo>
                      <a:pt x="16214" y="2350"/>
                      <a:pt x="16085" y="2689"/>
                      <a:pt x="16037" y="3154"/>
                    </a:cubicBezTo>
                    <a:cubicBezTo>
                      <a:pt x="15989" y="3508"/>
                      <a:pt x="16004" y="3862"/>
                      <a:pt x="16069" y="4168"/>
                    </a:cubicBezTo>
                    <a:cubicBezTo>
                      <a:pt x="15989" y="4490"/>
                      <a:pt x="15844" y="4634"/>
                      <a:pt x="15683" y="4634"/>
                    </a:cubicBezTo>
                    <a:cubicBezTo>
                      <a:pt x="15457" y="4634"/>
                      <a:pt x="15297" y="4265"/>
                      <a:pt x="15313" y="3605"/>
                    </a:cubicBezTo>
                    <a:cubicBezTo>
                      <a:pt x="15329" y="3187"/>
                      <a:pt x="15410" y="2882"/>
                      <a:pt x="15506" y="2447"/>
                    </a:cubicBezTo>
                    <a:cubicBezTo>
                      <a:pt x="15539" y="2254"/>
                      <a:pt x="15506" y="2157"/>
                      <a:pt x="15425" y="2077"/>
                    </a:cubicBezTo>
                    <a:cubicBezTo>
                      <a:pt x="15381" y="2010"/>
                      <a:pt x="15290" y="1974"/>
                      <a:pt x="15164" y="1974"/>
                    </a:cubicBezTo>
                    <a:cubicBezTo>
                      <a:pt x="15107" y="1974"/>
                      <a:pt x="15044" y="1982"/>
                      <a:pt x="14975" y="1996"/>
                    </a:cubicBezTo>
                    <a:cubicBezTo>
                      <a:pt x="14799" y="2028"/>
                      <a:pt x="14573" y="2077"/>
                      <a:pt x="14364" y="2109"/>
                    </a:cubicBezTo>
                    <a:cubicBezTo>
                      <a:pt x="14364" y="2109"/>
                      <a:pt x="14380" y="2061"/>
                      <a:pt x="14380" y="1964"/>
                    </a:cubicBezTo>
                    <a:cubicBezTo>
                      <a:pt x="14420" y="1678"/>
                      <a:pt x="14241" y="1580"/>
                      <a:pt x="14056" y="1580"/>
                    </a:cubicBezTo>
                    <a:cubicBezTo>
                      <a:pt x="13940" y="1580"/>
                      <a:pt x="13821" y="1619"/>
                      <a:pt x="13753" y="1675"/>
                    </a:cubicBezTo>
                    <a:cubicBezTo>
                      <a:pt x="13656" y="1771"/>
                      <a:pt x="13592" y="1884"/>
                      <a:pt x="13576" y="2077"/>
                    </a:cubicBezTo>
                    <a:cubicBezTo>
                      <a:pt x="13527" y="2367"/>
                      <a:pt x="13785" y="2511"/>
                      <a:pt x="13785" y="2511"/>
                    </a:cubicBezTo>
                    <a:cubicBezTo>
                      <a:pt x="13688" y="2897"/>
                      <a:pt x="13495" y="3380"/>
                      <a:pt x="13287" y="3733"/>
                    </a:cubicBezTo>
                    <a:cubicBezTo>
                      <a:pt x="13173" y="3911"/>
                      <a:pt x="13094" y="4055"/>
                      <a:pt x="12980" y="4200"/>
                    </a:cubicBezTo>
                    <a:lnTo>
                      <a:pt x="12980" y="4040"/>
                    </a:lnTo>
                    <a:cubicBezTo>
                      <a:pt x="12980" y="3251"/>
                      <a:pt x="12997" y="2640"/>
                      <a:pt x="12997" y="2414"/>
                    </a:cubicBezTo>
                    <a:cubicBezTo>
                      <a:pt x="12997" y="2206"/>
                      <a:pt x="13013" y="2045"/>
                      <a:pt x="13013" y="1996"/>
                    </a:cubicBezTo>
                    <a:cubicBezTo>
                      <a:pt x="13013" y="1916"/>
                      <a:pt x="12965" y="1884"/>
                      <a:pt x="12852" y="1835"/>
                    </a:cubicBezTo>
                    <a:cubicBezTo>
                      <a:pt x="12772" y="1803"/>
                      <a:pt x="12659" y="1788"/>
                      <a:pt x="12547" y="1771"/>
                    </a:cubicBezTo>
                    <a:cubicBezTo>
                      <a:pt x="12535" y="1770"/>
                      <a:pt x="12523" y="1769"/>
                      <a:pt x="12512" y="1769"/>
                    </a:cubicBezTo>
                    <a:cubicBezTo>
                      <a:pt x="12389" y="1769"/>
                      <a:pt x="12322" y="1843"/>
                      <a:pt x="12322" y="1932"/>
                    </a:cubicBezTo>
                    <a:lnTo>
                      <a:pt x="12322" y="2045"/>
                    </a:lnTo>
                    <a:cubicBezTo>
                      <a:pt x="12208" y="1868"/>
                      <a:pt x="12015" y="1739"/>
                      <a:pt x="11887" y="1691"/>
                    </a:cubicBezTo>
                    <a:cubicBezTo>
                      <a:pt x="11810" y="1668"/>
                      <a:pt x="11732" y="1656"/>
                      <a:pt x="11653" y="1656"/>
                    </a:cubicBezTo>
                    <a:cubicBezTo>
                      <a:pt x="11402" y="1656"/>
                      <a:pt x="11150" y="1779"/>
                      <a:pt x="10954" y="2061"/>
                    </a:cubicBezTo>
                    <a:cubicBezTo>
                      <a:pt x="10729" y="2350"/>
                      <a:pt x="10600" y="2768"/>
                      <a:pt x="10568" y="3154"/>
                    </a:cubicBezTo>
                    <a:cubicBezTo>
                      <a:pt x="10520" y="3525"/>
                      <a:pt x="10536" y="3830"/>
                      <a:pt x="10584" y="4104"/>
                    </a:cubicBezTo>
                    <a:cubicBezTo>
                      <a:pt x="10520" y="4361"/>
                      <a:pt x="10375" y="4634"/>
                      <a:pt x="10198" y="4634"/>
                    </a:cubicBezTo>
                    <a:cubicBezTo>
                      <a:pt x="9973" y="4634"/>
                      <a:pt x="9860" y="4441"/>
                      <a:pt x="9860" y="3540"/>
                    </a:cubicBezTo>
                    <a:cubicBezTo>
                      <a:pt x="9860" y="3026"/>
                      <a:pt x="9877" y="2800"/>
                      <a:pt x="9877" y="2414"/>
                    </a:cubicBezTo>
                    <a:cubicBezTo>
                      <a:pt x="9877" y="2206"/>
                      <a:pt x="9892" y="2028"/>
                      <a:pt x="9892" y="1996"/>
                    </a:cubicBezTo>
                    <a:cubicBezTo>
                      <a:pt x="9892" y="1884"/>
                      <a:pt x="9684" y="1820"/>
                      <a:pt x="9587" y="1803"/>
                    </a:cubicBezTo>
                    <a:cubicBezTo>
                      <a:pt x="9491" y="1771"/>
                      <a:pt x="9410" y="1771"/>
                      <a:pt x="9345" y="1771"/>
                    </a:cubicBezTo>
                    <a:cubicBezTo>
                      <a:pt x="9266" y="1788"/>
                      <a:pt x="9201" y="1852"/>
                      <a:pt x="9201" y="1916"/>
                    </a:cubicBezTo>
                    <a:lnTo>
                      <a:pt x="9201" y="2045"/>
                    </a:lnTo>
                    <a:cubicBezTo>
                      <a:pt x="9088" y="1868"/>
                      <a:pt x="8895" y="1739"/>
                      <a:pt x="8766" y="1691"/>
                    </a:cubicBezTo>
                    <a:cubicBezTo>
                      <a:pt x="8690" y="1668"/>
                      <a:pt x="8611" y="1656"/>
                      <a:pt x="8532" y="1656"/>
                    </a:cubicBezTo>
                    <a:cubicBezTo>
                      <a:pt x="8281" y="1656"/>
                      <a:pt x="8026" y="1779"/>
                      <a:pt x="7818" y="2061"/>
                    </a:cubicBezTo>
                    <a:cubicBezTo>
                      <a:pt x="7657" y="2302"/>
                      <a:pt x="7512" y="2560"/>
                      <a:pt x="7432" y="3154"/>
                    </a:cubicBezTo>
                    <a:cubicBezTo>
                      <a:pt x="7415" y="3315"/>
                      <a:pt x="7415" y="3476"/>
                      <a:pt x="7415" y="3621"/>
                    </a:cubicBezTo>
                    <a:cubicBezTo>
                      <a:pt x="7335" y="4055"/>
                      <a:pt x="7029" y="4538"/>
                      <a:pt x="6788" y="4538"/>
                    </a:cubicBezTo>
                    <a:cubicBezTo>
                      <a:pt x="6643" y="4538"/>
                      <a:pt x="6499" y="4248"/>
                      <a:pt x="6499" y="3654"/>
                    </a:cubicBezTo>
                    <a:cubicBezTo>
                      <a:pt x="6499" y="2849"/>
                      <a:pt x="6547" y="1707"/>
                      <a:pt x="6563" y="1595"/>
                    </a:cubicBezTo>
                    <a:cubicBezTo>
                      <a:pt x="6563" y="1595"/>
                      <a:pt x="6868" y="1578"/>
                      <a:pt x="6933" y="1578"/>
                    </a:cubicBezTo>
                    <a:cubicBezTo>
                      <a:pt x="7040" y="1578"/>
                      <a:pt x="7140" y="1585"/>
                      <a:pt x="7257" y="1585"/>
                    </a:cubicBezTo>
                    <a:cubicBezTo>
                      <a:pt x="7315" y="1585"/>
                      <a:pt x="7378" y="1584"/>
                      <a:pt x="7447" y="1578"/>
                    </a:cubicBezTo>
                    <a:cubicBezTo>
                      <a:pt x="7544" y="1563"/>
                      <a:pt x="7657" y="1192"/>
                      <a:pt x="7544" y="1144"/>
                    </a:cubicBezTo>
                    <a:cubicBezTo>
                      <a:pt x="7496" y="1128"/>
                      <a:pt x="7142" y="1112"/>
                      <a:pt x="7014" y="1095"/>
                    </a:cubicBezTo>
                    <a:cubicBezTo>
                      <a:pt x="6900" y="1095"/>
                      <a:pt x="6563" y="1080"/>
                      <a:pt x="6563" y="1080"/>
                    </a:cubicBezTo>
                    <a:cubicBezTo>
                      <a:pt x="6563" y="1080"/>
                      <a:pt x="6595" y="323"/>
                      <a:pt x="6611" y="244"/>
                    </a:cubicBezTo>
                    <a:cubicBezTo>
                      <a:pt x="6611" y="163"/>
                      <a:pt x="6531" y="130"/>
                      <a:pt x="6482" y="115"/>
                    </a:cubicBezTo>
                    <a:cubicBezTo>
                      <a:pt x="6354" y="66"/>
                      <a:pt x="6242" y="34"/>
                      <a:pt x="6113" y="18"/>
                    </a:cubicBezTo>
                    <a:cubicBezTo>
                      <a:pt x="6068" y="6"/>
                      <a:pt x="6030" y="0"/>
                      <a:pt x="5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3;p30">
                <a:extLst>
                  <a:ext uri="{FF2B5EF4-FFF2-40B4-BE49-F238E27FC236}">
                    <a16:creationId xmlns:a16="http://schemas.microsoft.com/office/drawing/2014/main" id="{E6713F86-FF6C-322C-83D8-24C0E4DB6189}"/>
                  </a:ext>
                </a:extLst>
              </p:cNvPr>
              <p:cNvSpPr/>
              <p:nvPr/>
            </p:nvSpPr>
            <p:spPr>
              <a:xfrm>
                <a:off x="-2467432" y="1140953"/>
                <a:ext cx="1616960" cy="2376"/>
              </a:xfrm>
              <a:custGeom>
                <a:avLst/>
                <a:gdLst/>
                <a:ahLst/>
                <a:cxnLst/>
                <a:rect l="l" t="t" r="r" b="b"/>
                <a:pathLst>
                  <a:path w="96766" h="129" extrusionOk="0">
                    <a:moveTo>
                      <a:pt x="0" y="0"/>
                    </a:moveTo>
                    <a:lnTo>
                      <a:pt x="0" y="129"/>
                    </a:lnTo>
                    <a:lnTo>
                      <a:pt x="96766" y="129"/>
                    </a:lnTo>
                    <a:lnTo>
                      <a:pt x="967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4;p30">
                <a:extLst>
                  <a:ext uri="{FF2B5EF4-FFF2-40B4-BE49-F238E27FC236}">
                    <a16:creationId xmlns:a16="http://schemas.microsoft.com/office/drawing/2014/main" id="{DB2A758B-9818-9604-5894-5DC791FCF3B6}"/>
                  </a:ext>
                </a:extLst>
              </p:cNvPr>
              <p:cNvSpPr/>
              <p:nvPr/>
            </p:nvSpPr>
            <p:spPr>
              <a:xfrm>
                <a:off x="-2410001" y="956128"/>
                <a:ext cx="117051" cy="100158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5422" extrusionOk="0">
                    <a:moveTo>
                      <a:pt x="3571" y="275"/>
                    </a:moveTo>
                    <a:cubicBezTo>
                      <a:pt x="3700" y="275"/>
                      <a:pt x="3813" y="322"/>
                      <a:pt x="3910" y="403"/>
                    </a:cubicBezTo>
                    <a:lnTo>
                      <a:pt x="4167" y="676"/>
                    </a:lnTo>
                    <a:cubicBezTo>
                      <a:pt x="4408" y="918"/>
                      <a:pt x="4714" y="1047"/>
                      <a:pt x="5051" y="1047"/>
                    </a:cubicBezTo>
                    <a:lnTo>
                      <a:pt x="5164" y="1047"/>
                    </a:lnTo>
                    <a:cubicBezTo>
                      <a:pt x="5583" y="1047"/>
                      <a:pt x="5937" y="1384"/>
                      <a:pt x="5937" y="1819"/>
                    </a:cubicBezTo>
                    <a:lnTo>
                      <a:pt x="5937" y="4392"/>
                    </a:lnTo>
                    <a:cubicBezTo>
                      <a:pt x="5937" y="4601"/>
                      <a:pt x="5855" y="4794"/>
                      <a:pt x="5711" y="4939"/>
                    </a:cubicBezTo>
                    <a:cubicBezTo>
                      <a:pt x="5566" y="5083"/>
                      <a:pt x="5373" y="5164"/>
                      <a:pt x="5164" y="5164"/>
                    </a:cubicBezTo>
                    <a:lnTo>
                      <a:pt x="1030" y="5164"/>
                    </a:lnTo>
                    <a:cubicBezTo>
                      <a:pt x="612" y="5164"/>
                      <a:pt x="258" y="4826"/>
                      <a:pt x="258" y="4392"/>
                    </a:cubicBezTo>
                    <a:lnTo>
                      <a:pt x="258" y="1819"/>
                    </a:lnTo>
                    <a:cubicBezTo>
                      <a:pt x="258" y="1609"/>
                      <a:pt x="339" y="1416"/>
                      <a:pt x="483" y="1272"/>
                    </a:cubicBezTo>
                    <a:cubicBezTo>
                      <a:pt x="629" y="1127"/>
                      <a:pt x="822" y="1047"/>
                      <a:pt x="1030" y="1047"/>
                    </a:cubicBezTo>
                    <a:lnTo>
                      <a:pt x="1143" y="1047"/>
                    </a:lnTo>
                    <a:cubicBezTo>
                      <a:pt x="1465" y="1047"/>
                      <a:pt x="1787" y="918"/>
                      <a:pt x="2027" y="676"/>
                    </a:cubicBezTo>
                    <a:lnTo>
                      <a:pt x="2285" y="403"/>
                    </a:lnTo>
                    <a:cubicBezTo>
                      <a:pt x="2381" y="322"/>
                      <a:pt x="2494" y="275"/>
                      <a:pt x="2623" y="275"/>
                    </a:cubicBezTo>
                    <a:close/>
                    <a:moveTo>
                      <a:pt x="2623" y="1"/>
                    </a:moveTo>
                    <a:cubicBezTo>
                      <a:pt x="2430" y="1"/>
                      <a:pt x="2252" y="82"/>
                      <a:pt x="2108" y="226"/>
                    </a:cubicBezTo>
                    <a:lnTo>
                      <a:pt x="1834" y="500"/>
                    </a:lnTo>
                    <a:cubicBezTo>
                      <a:pt x="1658" y="676"/>
                      <a:pt x="1401" y="789"/>
                      <a:pt x="1143" y="789"/>
                    </a:cubicBezTo>
                    <a:lnTo>
                      <a:pt x="1030" y="789"/>
                    </a:lnTo>
                    <a:cubicBezTo>
                      <a:pt x="468" y="789"/>
                      <a:pt x="1" y="1240"/>
                      <a:pt x="1" y="1819"/>
                    </a:cubicBezTo>
                    <a:lnTo>
                      <a:pt x="1" y="4392"/>
                    </a:lnTo>
                    <a:cubicBezTo>
                      <a:pt x="1" y="4971"/>
                      <a:pt x="468" y="5422"/>
                      <a:pt x="1030" y="5422"/>
                    </a:cubicBezTo>
                    <a:lnTo>
                      <a:pt x="5164" y="5422"/>
                    </a:lnTo>
                    <a:cubicBezTo>
                      <a:pt x="5727" y="5422"/>
                      <a:pt x="6194" y="4971"/>
                      <a:pt x="6194" y="4392"/>
                    </a:cubicBezTo>
                    <a:lnTo>
                      <a:pt x="6194" y="1819"/>
                    </a:lnTo>
                    <a:cubicBezTo>
                      <a:pt x="6194" y="1240"/>
                      <a:pt x="5727" y="789"/>
                      <a:pt x="5164" y="789"/>
                    </a:cubicBezTo>
                    <a:lnTo>
                      <a:pt x="5051" y="789"/>
                    </a:lnTo>
                    <a:cubicBezTo>
                      <a:pt x="4794" y="789"/>
                      <a:pt x="4537" y="676"/>
                      <a:pt x="4360" y="483"/>
                    </a:cubicBezTo>
                    <a:lnTo>
                      <a:pt x="4086" y="226"/>
                    </a:lnTo>
                    <a:cubicBezTo>
                      <a:pt x="3942" y="82"/>
                      <a:pt x="3764" y="1"/>
                      <a:pt x="3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5;p30">
                <a:extLst>
                  <a:ext uri="{FF2B5EF4-FFF2-40B4-BE49-F238E27FC236}">
                    <a16:creationId xmlns:a16="http://schemas.microsoft.com/office/drawing/2014/main" id="{3BF3C19B-C18A-B85B-47A9-6595A9C14EB2}"/>
                  </a:ext>
                </a:extLst>
              </p:cNvPr>
              <p:cNvSpPr/>
              <p:nvPr/>
            </p:nvSpPr>
            <p:spPr>
              <a:xfrm>
                <a:off x="-2380823" y="982580"/>
                <a:ext cx="58696" cy="57080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3090" extrusionOk="0">
                    <a:moveTo>
                      <a:pt x="1545" y="258"/>
                    </a:moveTo>
                    <a:cubicBezTo>
                      <a:pt x="2269" y="258"/>
                      <a:pt x="2848" y="837"/>
                      <a:pt x="2848" y="1545"/>
                    </a:cubicBezTo>
                    <a:cubicBezTo>
                      <a:pt x="2848" y="2253"/>
                      <a:pt x="2269" y="2832"/>
                      <a:pt x="1545" y="2832"/>
                    </a:cubicBezTo>
                    <a:cubicBezTo>
                      <a:pt x="837" y="2832"/>
                      <a:pt x="258" y="2253"/>
                      <a:pt x="258" y="1545"/>
                    </a:cubicBezTo>
                    <a:cubicBezTo>
                      <a:pt x="258" y="837"/>
                      <a:pt x="837" y="258"/>
                      <a:pt x="1545" y="258"/>
                    </a:cubicBezTo>
                    <a:close/>
                    <a:moveTo>
                      <a:pt x="1545" y="1"/>
                    </a:moveTo>
                    <a:cubicBezTo>
                      <a:pt x="693" y="1"/>
                      <a:pt x="1" y="692"/>
                      <a:pt x="1" y="1545"/>
                    </a:cubicBezTo>
                    <a:cubicBezTo>
                      <a:pt x="1" y="2397"/>
                      <a:pt x="693" y="3089"/>
                      <a:pt x="1545" y="3089"/>
                    </a:cubicBezTo>
                    <a:cubicBezTo>
                      <a:pt x="2413" y="3089"/>
                      <a:pt x="3106" y="2397"/>
                      <a:pt x="3106" y="1545"/>
                    </a:cubicBezTo>
                    <a:cubicBezTo>
                      <a:pt x="3106" y="692"/>
                      <a:pt x="2413" y="1"/>
                      <a:pt x="1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276;p30">
              <a:extLst>
                <a:ext uri="{FF2B5EF4-FFF2-40B4-BE49-F238E27FC236}">
                  <a16:creationId xmlns:a16="http://schemas.microsoft.com/office/drawing/2014/main" id="{7B925BB6-EBAC-39B7-B7F9-10C48132F06C}"/>
                </a:ext>
              </a:extLst>
            </p:cNvPr>
            <p:cNvGrpSpPr/>
            <p:nvPr/>
          </p:nvGrpSpPr>
          <p:grpSpPr>
            <a:xfrm>
              <a:off x="-3629423" y="679726"/>
              <a:ext cx="1853353" cy="3784074"/>
              <a:chOff x="5746273" y="628276"/>
              <a:chExt cx="1994354" cy="4071962"/>
            </a:xfrm>
          </p:grpSpPr>
          <p:sp>
            <p:nvSpPr>
              <p:cNvPr id="11" name="Google Shape;277;p30">
                <a:extLst>
                  <a:ext uri="{FF2B5EF4-FFF2-40B4-BE49-F238E27FC236}">
                    <a16:creationId xmlns:a16="http://schemas.microsoft.com/office/drawing/2014/main" id="{5B2C0A06-E306-F27E-2F4F-862789B8647A}"/>
                  </a:ext>
                </a:extLst>
              </p:cNvPr>
              <p:cNvSpPr/>
              <p:nvPr/>
            </p:nvSpPr>
            <p:spPr>
              <a:xfrm>
                <a:off x="5768056" y="628286"/>
                <a:ext cx="1952041" cy="4071952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16452" extrusionOk="0">
                    <a:moveTo>
                      <a:pt x="994" y="1"/>
                    </a:moveTo>
                    <a:cubicBezTo>
                      <a:pt x="446" y="1"/>
                      <a:pt x="0" y="447"/>
                      <a:pt x="0" y="995"/>
                    </a:cubicBezTo>
                    <a:lnTo>
                      <a:pt x="0" y="2342"/>
                    </a:lnTo>
                    <a:lnTo>
                      <a:pt x="0" y="2724"/>
                    </a:lnTo>
                    <a:lnTo>
                      <a:pt x="0" y="3434"/>
                    </a:lnTo>
                    <a:lnTo>
                      <a:pt x="0" y="4658"/>
                    </a:lnTo>
                    <a:lnTo>
                      <a:pt x="0" y="4957"/>
                    </a:lnTo>
                    <a:lnTo>
                      <a:pt x="0" y="6181"/>
                    </a:lnTo>
                    <a:lnTo>
                      <a:pt x="0" y="15457"/>
                    </a:lnTo>
                    <a:cubicBezTo>
                      <a:pt x="0" y="16006"/>
                      <a:pt x="446" y="16451"/>
                      <a:pt x="994" y="16451"/>
                    </a:cubicBezTo>
                    <a:lnTo>
                      <a:pt x="6886" y="16451"/>
                    </a:lnTo>
                    <a:cubicBezTo>
                      <a:pt x="7439" y="16451"/>
                      <a:pt x="7885" y="16006"/>
                      <a:pt x="7885" y="15457"/>
                    </a:cubicBezTo>
                    <a:lnTo>
                      <a:pt x="7885" y="5079"/>
                    </a:lnTo>
                    <a:lnTo>
                      <a:pt x="7885" y="3860"/>
                    </a:lnTo>
                    <a:lnTo>
                      <a:pt x="7885" y="995"/>
                    </a:lnTo>
                    <a:cubicBezTo>
                      <a:pt x="7885" y="447"/>
                      <a:pt x="7439" y="1"/>
                      <a:pt x="6886" y="1"/>
                    </a:cubicBezTo>
                    <a:lnTo>
                      <a:pt x="5946" y="1"/>
                    </a:lnTo>
                    <a:lnTo>
                      <a:pt x="5946" y="265"/>
                    </a:lnTo>
                    <a:lnTo>
                      <a:pt x="6866" y="265"/>
                    </a:lnTo>
                    <a:cubicBezTo>
                      <a:pt x="7302" y="265"/>
                      <a:pt x="7655" y="618"/>
                      <a:pt x="7655" y="1054"/>
                    </a:cubicBezTo>
                    <a:lnTo>
                      <a:pt x="7655" y="15398"/>
                    </a:lnTo>
                    <a:cubicBezTo>
                      <a:pt x="7655" y="15834"/>
                      <a:pt x="7302" y="16187"/>
                      <a:pt x="6866" y="16187"/>
                    </a:cubicBezTo>
                    <a:lnTo>
                      <a:pt x="1014" y="16187"/>
                    </a:lnTo>
                    <a:cubicBezTo>
                      <a:pt x="578" y="16187"/>
                      <a:pt x="226" y="15834"/>
                      <a:pt x="226" y="15398"/>
                    </a:cubicBezTo>
                    <a:lnTo>
                      <a:pt x="226" y="1054"/>
                    </a:lnTo>
                    <a:cubicBezTo>
                      <a:pt x="226" y="618"/>
                      <a:pt x="578" y="265"/>
                      <a:pt x="1014" y="265"/>
                    </a:cubicBezTo>
                    <a:lnTo>
                      <a:pt x="1935" y="265"/>
                    </a:lnTo>
                    <a:lnTo>
                      <a:pt x="19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78;p30">
                <a:extLst>
                  <a:ext uri="{FF2B5EF4-FFF2-40B4-BE49-F238E27FC236}">
                    <a16:creationId xmlns:a16="http://schemas.microsoft.com/office/drawing/2014/main" id="{1BABADA7-E598-001A-D7BF-74F82B56D4FF}"/>
                  </a:ext>
                </a:extLst>
              </p:cNvPr>
              <p:cNvSpPr/>
              <p:nvPr/>
            </p:nvSpPr>
            <p:spPr>
              <a:xfrm>
                <a:off x="5823750" y="693874"/>
                <a:ext cx="1839166" cy="3940775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5922" extrusionOk="0">
                    <a:moveTo>
                      <a:pt x="789" y="0"/>
                    </a:moveTo>
                    <a:cubicBezTo>
                      <a:pt x="353" y="0"/>
                      <a:pt x="1" y="353"/>
                      <a:pt x="1" y="789"/>
                    </a:cubicBezTo>
                    <a:lnTo>
                      <a:pt x="1" y="15133"/>
                    </a:lnTo>
                    <a:cubicBezTo>
                      <a:pt x="1" y="15569"/>
                      <a:pt x="353" y="15922"/>
                      <a:pt x="789" y="15922"/>
                    </a:cubicBezTo>
                    <a:lnTo>
                      <a:pt x="6641" y="15922"/>
                    </a:lnTo>
                    <a:cubicBezTo>
                      <a:pt x="7077" y="15922"/>
                      <a:pt x="7430" y="15569"/>
                      <a:pt x="7430" y="15133"/>
                    </a:cubicBezTo>
                    <a:lnTo>
                      <a:pt x="7430" y="789"/>
                    </a:lnTo>
                    <a:cubicBezTo>
                      <a:pt x="7430" y="353"/>
                      <a:pt x="7077" y="0"/>
                      <a:pt x="6641" y="0"/>
                    </a:cubicBezTo>
                    <a:lnTo>
                      <a:pt x="5721" y="0"/>
                    </a:lnTo>
                    <a:lnTo>
                      <a:pt x="5721" y="265"/>
                    </a:lnTo>
                    <a:cubicBezTo>
                      <a:pt x="5721" y="485"/>
                      <a:pt x="5544" y="666"/>
                      <a:pt x="5324" y="666"/>
                    </a:cubicBezTo>
                    <a:lnTo>
                      <a:pt x="2111" y="666"/>
                    </a:lnTo>
                    <a:cubicBezTo>
                      <a:pt x="1891" y="666"/>
                      <a:pt x="1710" y="485"/>
                      <a:pt x="1710" y="265"/>
                    </a:cubicBezTo>
                    <a:lnTo>
                      <a:pt x="171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79;p30">
                <a:extLst>
                  <a:ext uri="{FF2B5EF4-FFF2-40B4-BE49-F238E27FC236}">
                    <a16:creationId xmlns:a16="http://schemas.microsoft.com/office/drawing/2014/main" id="{55986650-34A6-F1E8-E2A4-0960CF9C5AB0}"/>
                  </a:ext>
                </a:extLst>
              </p:cNvPr>
              <p:cNvSpPr/>
              <p:nvPr/>
            </p:nvSpPr>
            <p:spPr>
              <a:xfrm>
                <a:off x="6242301" y="628276"/>
                <a:ext cx="1002057" cy="23068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932" extrusionOk="0">
                    <a:moveTo>
                      <a:pt x="2503" y="471"/>
                    </a:moveTo>
                    <a:cubicBezTo>
                      <a:pt x="2547" y="471"/>
                      <a:pt x="2582" y="505"/>
                      <a:pt x="2582" y="549"/>
                    </a:cubicBezTo>
                    <a:cubicBezTo>
                      <a:pt x="2582" y="589"/>
                      <a:pt x="2547" y="623"/>
                      <a:pt x="2503" y="623"/>
                    </a:cubicBezTo>
                    <a:lnTo>
                      <a:pt x="1509" y="623"/>
                    </a:lnTo>
                    <a:cubicBezTo>
                      <a:pt x="1470" y="623"/>
                      <a:pt x="1431" y="589"/>
                      <a:pt x="1431" y="549"/>
                    </a:cubicBezTo>
                    <a:cubicBezTo>
                      <a:pt x="1431" y="505"/>
                      <a:pt x="1470" y="471"/>
                      <a:pt x="1509" y="471"/>
                    </a:cubicBezTo>
                    <a:close/>
                    <a:moveTo>
                      <a:pt x="2924" y="461"/>
                    </a:moveTo>
                    <a:cubicBezTo>
                      <a:pt x="2973" y="461"/>
                      <a:pt x="3013" y="500"/>
                      <a:pt x="3013" y="549"/>
                    </a:cubicBezTo>
                    <a:cubicBezTo>
                      <a:pt x="3013" y="593"/>
                      <a:pt x="2973" y="633"/>
                      <a:pt x="2924" y="633"/>
                    </a:cubicBezTo>
                    <a:cubicBezTo>
                      <a:pt x="2876" y="633"/>
                      <a:pt x="2836" y="593"/>
                      <a:pt x="2836" y="549"/>
                    </a:cubicBezTo>
                    <a:cubicBezTo>
                      <a:pt x="2836" y="500"/>
                      <a:pt x="2876" y="461"/>
                      <a:pt x="2924" y="461"/>
                    </a:cubicBezTo>
                    <a:close/>
                    <a:moveTo>
                      <a:pt x="1" y="1"/>
                    </a:moveTo>
                    <a:lnTo>
                      <a:pt x="1" y="265"/>
                    </a:lnTo>
                    <a:lnTo>
                      <a:pt x="1" y="530"/>
                    </a:lnTo>
                    <a:cubicBezTo>
                      <a:pt x="1" y="750"/>
                      <a:pt x="182" y="931"/>
                      <a:pt x="402" y="931"/>
                    </a:cubicBezTo>
                    <a:lnTo>
                      <a:pt x="3615" y="931"/>
                    </a:lnTo>
                    <a:cubicBezTo>
                      <a:pt x="3835" y="931"/>
                      <a:pt x="4012" y="750"/>
                      <a:pt x="4012" y="530"/>
                    </a:cubicBezTo>
                    <a:lnTo>
                      <a:pt x="4012" y="265"/>
                    </a:lnTo>
                    <a:lnTo>
                      <a:pt x="40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0;p30">
                <a:extLst>
                  <a:ext uri="{FF2B5EF4-FFF2-40B4-BE49-F238E27FC236}">
                    <a16:creationId xmlns:a16="http://schemas.microsoft.com/office/drawing/2014/main" id="{B5EBED48-8A03-6330-1D6F-40D546AC6580}"/>
                  </a:ext>
                </a:extLst>
              </p:cNvPr>
              <p:cNvSpPr/>
              <p:nvPr/>
            </p:nvSpPr>
            <p:spPr>
              <a:xfrm>
                <a:off x="5782412" y="644126"/>
                <a:ext cx="1923080" cy="4040272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16324" extrusionOk="0">
                    <a:moveTo>
                      <a:pt x="6755" y="16324"/>
                    </a:moveTo>
                    <a:lnTo>
                      <a:pt x="1010" y="16324"/>
                    </a:lnTo>
                    <a:cubicBezTo>
                      <a:pt x="452" y="16324"/>
                      <a:pt x="1" y="15863"/>
                      <a:pt x="1" y="15300"/>
                    </a:cubicBezTo>
                    <a:lnTo>
                      <a:pt x="1" y="1024"/>
                    </a:lnTo>
                    <a:cubicBezTo>
                      <a:pt x="1" y="461"/>
                      <a:pt x="452" y="1"/>
                      <a:pt x="1010" y="1"/>
                    </a:cubicBezTo>
                    <a:lnTo>
                      <a:pt x="6755" y="1"/>
                    </a:lnTo>
                    <a:cubicBezTo>
                      <a:pt x="7313" y="1"/>
                      <a:pt x="7768" y="461"/>
                      <a:pt x="7768" y="1024"/>
                    </a:cubicBezTo>
                    <a:lnTo>
                      <a:pt x="7768" y="15300"/>
                    </a:lnTo>
                    <a:cubicBezTo>
                      <a:pt x="7768" y="15863"/>
                      <a:pt x="7313" y="16324"/>
                      <a:pt x="6755" y="16324"/>
                    </a:cubicBezTo>
                    <a:close/>
                    <a:moveTo>
                      <a:pt x="1010" y="79"/>
                    </a:moveTo>
                    <a:cubicBezTo>
                      <a:pt x="496" y="79"/>
                      <a:pt x="79" y="500"/>
                      <a:pt x="79" y="1024"/>
                    </a:cubicBezTo>
                    <a:lnTo>
                      <a:pt x="79" y="15300"/>
                    </a:lnTo>
                    <a:cubicBezTo>
                      <a:pt x="79" y="15819"/>
                      <a:pt x="496" y="16245"/>
                      <a:pt x="1010" y="16245"/>
                    </a:cubicBezTo>
                    <a:lnTo>
                      <a:pt x="6755" y="16245"/>
                    </a:lnTo>
                    <a:cubicBezTo>
                      <a:pt x="7269" y="16245"/>
                      <a:pt x="7685" y="15819"/>
                      <a:pt x="7685" y="15300"/>
                    </a:cubicBezTo>
                    <a:lnTo>
                      <a:pt x="7685" y="1024"/>
                    </a:lnTo>
                    <a:cubicBezTo>
                      <a:pt x="7685" y="500"/>
                      <a:pt x="7269" y="79"/>
                      <a:pt x="6755" y="79"/>
                    </a:cubicBezTo>
                    <a:lnTo>
                      <a:pt x="1010" y="7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81;p30">
                <a:extLst>
                  <a:ext uri="{FF2B5EF4-FFF2-40B4-BE49-F238E27FC236}">
                    <a16:creationId xmlns:a16="http://schemas.microsoft.com/office/drawing/2014/main" id="{CF6EA47A-58D1-2B80-6221-A8AC6FCDB8BD}"/>
                  </a:ext>
                </a:extLst>
              </p:cNvPr>
              <p:cNvSpPr/>
              <p:nvPr/>
            </p:nvSpPr>
            <p:spPr>
              <a:xfrm>
                <a:off x="6950959" y="742385"/>
                <a:ext cx="43813" cy="42571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2" extrusionOk="0">
                    <a:moveTo>
                      <a:pt x="88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32"/>
                      <a:pt x="40" y="172"/>
                      <a:pt x="88" y="172"/>
                    </a:cubicBezTo>
                    <a:cubicBezTo>
                      <a:pt x="137" y="172"/>
                      <a:pt x="177" y="132"/>
                      <a:pt x="177" y="88"/>
                    </a:cubicBezTo>
                    <a:cubicBezTo>
                      <a:pt x="177" y="39"/>
                      <a:pt x="137" y="0"/>
                      <a:pt x="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82;p30">
                <a:extLst>
                  <a:ext uri="{FF2B5EF4-FFF2-40B4-BE49-F238E27FC236}">
                    <a16:creationId xmlns:a16="http://schemas.microsoft.com/office/drawing/2014/main" id="{A1C3164D-1C1F-CBA6-FFBE-DA8EFE1C50EC}"/>
                  </a:ext>
                </a:extLst>
              </p:cNvPr>
              <p:cNvSpPr/>
              <p:nvPr/>
            </p:nvSpPr>
            <p:spPr>
              <a:xfrm>
                <a:off x="6600748" y="744613"/>
                <a:ext cx="285157" cy="37868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53" extrusionOk="0">
                    <a:moveTo>
                      <a:pt x="79" y="1"/>
                    </a:moveTo>
                    <a:cubicBezTo>
                      <a:pt x="40" y="1"/>
                      <a:pt x="1" y="35"/>
                      <a:pt x="1" y="79"/>
                    </a:cubicBezTo>
                    <a:cubicBezTo>
                      <a:pt x="1" y="119"/>
                      <a:pt x="40" y="153"/>
                      <a:pt x="79" y="153"/>
                    </a:cubicBezTo>
                    <a:lnTo>
                      <a:pt x="1073" y="153"/>
                    </a:lnTo>
                    <a:cubicBezTo>
                      <a:pt x="1117" y="153"/>
                      <a:pt x="1152" y="119"/>
                      <a:pt x="1152" y="79"/>
                    </a:cubicBezTo>
                    <a:cubicBezTo>
                      <a:pt x="1152" y="35"/>
                      <a:pt x="1117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83;p30">
                <a:extLst>
                  <a:ext uri="{FF2B5EF4-FFF2-40B4-BE49-F238E27FC236}">
                    <a16:creationId xmlns:a16="http://schemas.microsoft.com/office/drawing/2014/main" id="{FE40E301-99B2-7048-8967-C62CE18014E4}"/>
                  </a:ext>
                </a:extLst>
              </p:cNvPr>
              <p:cNvSpPr/>
              <p:nvPr/>
            </p:nvSpPr>
            <p:spPr>
              <a:xfrm>
                <a:off x="7363390" y="760453"/>
                <a:ext cx="75250" cy="5841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6" extrusionOk="0">
                    <a:moveTo>
                      <a:pt x="152" y="1"/>
                    </a:moveTo>
                    <a:cubicBezTo>
                      <a:pt x="93" y="1"/>
                      <a:pt x="39" y="25"/>
                      <a:pt x="0" y="59"/>
                    </a:cubicBezTo>
                    <a:lnTo>
                      <a:pt x="25" y="84"/>
                    </a:lnTo>
                    <a:cubicBezTo>
                      <a:pt x="54" y="50"/>
                      <a:pt x="103" y="30"/>
                      <a:pt x="152" y="30"/>
                    </a:cubicBezTo>
                    <a:cubicBezTo>
                      <a:pt x="201" y="30"/>
                      <a:pt x="245" y="50"/>
                      <a:pt x="279" y="84"/>
                    </a:cubicBezTo>
                    <a:lnTo>
                      <a:pt x="304" y="59"/>
                    </a:lnTo>
                    <a:cubicBezTo>
                      <a:pt x="265" y="25"/>
                      <a:pt x="211" y="1"/>
                      <a:pt x="152" y="1"/>
                    </a:cubicBezTo>
                    <a:close/>
                    <a:moveTo>
                      <a:pt x="152" y="59"/>
                    </a:moveTo>
                    <a:cubicBezTo>
                      <a:pt x="108" y="59"/>
                      <a:pt x="74" y="79"/>
                      <a:pt x="44" y="104"/>
                    </a:cubicBezTo>
                    <a:lnTo>
                      <a:pt x="69" y="128"/>
                    </a:lnTo>
                    <a:cubicBezTo>
                      <a:pt x="88" y="104"/>
                      <a:pt x="118" y="94"/>
                      <a:pt x="152" y="94"/>
                    </a:cubicBezTo>
                    <a:cubicBezTo>
                      <a:pt x="186" y="94"/>
                      <a:pt x="216" y="104"/>
                      <a:pt x="235" y="128"/>
                    </a:cubicBezTo>
                    <a:lnTo>
                      <a:pt x="260" y="104"/>
                    </a:lnTo>
                    <a:cubicBezTo>
                      <a:pt x="230" y="79"/>
                      <a:pt x="191" y="59"/>
                      <a:pt x="152" y="59"/>
                    </a:cubicBezTo>
                    <a:close/>
                    <a:moveTo>
                      <a:pt x="152" y="128"/>
                    </a:moveTo>
                    <a:cubicBezTo>
                      <a:pt x="128" y="128"/>
                      <a:pt x="108" y="138"/>
                      <a:pt x="93" y="152"/>
                    </a:cubicBezTo>
                    <a:lnTo>
                      <a:pt x="118" y="177"/>
                    </a:lnTo>
                    <a:cubicBezTo>
                      <a:pt x="123" y="167"/>
                      <a:pt x="137" y="162"/>
                      <a:pt x="152" y="162"/>
                    </a:cubicBezTo>
                    <a:cubicBezTo>
                      <a:pt x="167" y="162"/>
                      <a:pt x="177" y="167"/>
                      <a:pt x="186" y="177"/>
                    </a:cubicBezTo>
                    <a:lnTo>
                      <a:pt x="211" y="152"/>
                    </a:lnTo>
                    <a:cubicBezTo>
                      <a:pt x="196" y="138"/>
                      <a:pt x="172" y="128"/>
                      <a:pt x="152" y="128"/>
                    </a:cubicBezTo>
                    <a:close/>
                    <a:moveTo>
                      <a:pt x="152" y="187"/>
                    </a:moveTo>
                    <a:cubicBezTo>
                      <a:pt x="137" y="187"/>
                      <a:pt x="128" y="197"/>
                      <a:pt x="128" y="211"/>
                    </a:cubicBezTo>
                    <a:cubicBezTo>
                      <a:pt x="128" y="226"/>
                      <a:pt x="137" y="236"/>
                      <a:pt x="152" y="236"/>
                    </a:cubicBezTo>
                    <a:cubicBezTo>
                      <a:pt x="167" y="236"/>
                      <a:pt x="177" y="226"/>
                      <a:pt x="177" y="211"/>
                    </a:cubicBezTo>
                    <a:cubicBezTo>
                      <a:pt x="177" y="197"/>
                      <a:pt x="167" y="187"/>
                      <a:pt x="152" y="1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84;p30">
                <a:extLst>
                  <a:ext uri="{FF2B5EF4-FFF2-40B4-BE49-F238E27FC236}">
                    <a16:creationId xmlns:a16="http://schemas.microsoft.com/office/drawing/2014/main" id="{AF2AFEE5-E974-48AD-C2F5-8D3B31C724F2}"/>
                  </a:ext>
                </a:extLst>
              </p:cNvPr>
              <p:cNvSpPr/>
              <p:nvPr/>
            </p:nvSpPr>
            <p:spPr>
              <a:xfrm>
                <a:off x="7279724" y="768868"/>
                <a:ext cx="65596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97" extrusionOk="0">
                    <a:moveTo>
                      <a:pt x="0" y="143"/>
                    </a:moveTo>
                    <a:lnTo>
                      <a:pt x="0" y="192"/>
                    </a:lnTo>
                    <a:lnTo>
                      <a:pt x="30" y="192"/>
                    </a:lnTo>
                    <a:lnTo>
                      <a:pt x="30" y="143"/>
                    </a:lnTo>
                    <a:close/>
                    <a:moveTo>
                      <a:pt x="59" y="109"/>
                    </a:moveTo>
                    <a:lnTo>
                      <a:pt x="59" y="192"/>
                    </a:lnTo>
                    <a:lnTo>
                      <a:pt x="88" y="192"/>
                    </a:lnTo>
                    <a:lnTo>
                      <a:pt x="88" y="109"/>
                    </a:lnTo>
                    <a:close/>
                    <a:moveTo>
                      <a:pt x="118" y="70"/>
                    </a:moveTo>
                    <a:lnTo>
                      <a:pt x="118" y="192"/>
                    </a:lnTo>
                    <a:lnTo>
                      <a:pt x="147" y="192"/>
                    </a:lnTo>
                    <a:lnTo>
                      <a:pt x="147" y="70"/>
                    </a:lnTo>
                    <a:close/>
                    <a:moveTo>
                      <a:pt x="177" y="35"/>
                    </a:moveTo>
                    <a:lnTo>
                      <a:pt x="177" y="192"/>
                    </a:lnTo>
                    <a:lnTo>
                      <a:pt x="206" y="192"/>
                    </a:lnTo>
                    <a:lnTo>
                      <a:pt x="206" y="35"/>
                    </a:lnTo>
                    <a:close/>
                    <a:moveTo>
                      <a:pt x="235" y="1"/>
                    </a:moveTo>
                    <a:lnTo>
                      <a:pt x="235" y="197"/>
                    </a:lnTo>
                    <a:lnTo>
                      <a:pt x="265" y="197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85;p30">
                <a:extLst>
                  <a:ext uri="{FF2B5EF4-FFF2-40B4-BE49-F238E27FC236}">
                    <a16:creationId xmlns:a16="http://schemas.microsoft.com/office/drawing/2014/main" id="{7F7FFDAB-F5A4-603F-3577-5F595042483C}"/>
                  </a:ext>
                </a:extLst>
              </p:cNvPr>
              <p:cNvSpPr/>
              <p:nvPr/>
            </p:nvSpPr>
            <p:spPr>
              <a:xfrm>
                <a:off x="7457946" y="770105"/>
                <a:ext cx="98270" cy="47521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92" extrusionOk="0">
                    <a:moveTo>
                      <a:pt x="44" y="20"/>
                    </a:moveTo>
                    <a:cubicBezTo>
                      <a:pt x="30" y="20"/>
                      <a:pt x="20" y="35"/>
                      <a:pt x="20" y="50"/>
                    </a:cubicBezTo>
                    <a:lnTo>
                      <a:pt x="20" y="148"/>
                    </a:lnTo>
                    <a:cubicBezTo>
                      <a:pt x="20" y="162"/>
                      <a:pt x="30" y="172"/>
                      <a:pt x="44" y="172"/>
                    </a:cubicBezTo>
                    <a:lnTo>
                      <a:pt x="274" y="172"/>
                    </a:lnTo>
                    <a:lnTo>
                      <a:pt x="274" y="20"/>
                    </a:lnTo>
                    <a:close/>
                    <a:moveTo>
                      <a:pt x="338" y="11"/>
                    </a:moveTo>
                    <a:cubicBezTo>
                      <a:pt x="358" y="11"/>
                      <a:pt x="372" y="25"/>
                      <a:pt x="372" y="45"/>
                    </a:cubicBezTo>
                    <a:lnTo>
                      <a:pt x="372" y="153"/>
                    </a:lnTo>
                    <a:cubicBezTo>
                      <a:pt x="372" y="172"/>
                      <a:pt x="358" y="187"/>
                      <a:pt x="338" y="187"/>
                    </a:cubicBezTo>
                    <a:lnTo>
                      <a:pt x="39" y="187"/>
                    </a:lnTo>
                    <a:cubicBezTo>
                      <a:pt x="25" y="187"/>
                      <a:pt x="5" y="172"/>
                      <a:pt x="5" y="153"/>
                    </a:cubicBezTo>
                    <a:lnTo>
                      <a:pt x="5" y="45"/>
                    </a:lnTo>
                    <a:cubicBezTo>
                      <a:pt x="5" y="25"/>
                      <a:pt x="25" y="11"/>
                      <a:pt x="39" y="11"/>
                    </a:cubicBezTo>
                    <a:close/>
                    <a:moveTo>
                      <a:pt x="39" y="1"/>
                    </a:moveTo>
                    <a:cubicBezTo>
                      <a:pt x="20" y="1"/>
                      <a:pt x="0" y="20"/>
                      <a:pt x="0" y="45"/>
                    </a:cubicBezTo>
                    <a:lnTo>
                      <a:pt x="0" y="153"/>
                    </a:lnTo>
                    <a:cubicBezTo>
                      <a:pt x="0" y="172"/>
                      <a:pt x="20" y="192"/>
                      <a:pt x="39" y="192"/>
                    </a:cubicBezTo>
                    <a:lnTo>
                      <a:pt x="338" y="192"/>
                    </a:lnTo>
                    <a:cubicBezTo>
                      <a:pt x="363" y="192"/>
                      <a:pt x="377" y="172"/>
                      <a:pt x="377" y="153"/>
                    </a:cubicBezTo>
                    <a:lnTo>
                      <a:pt x="377" y="123"/>
                    </a:lnTo>
                    <a:lnTo>
                      <a:pt x="397" y="123"/>
                    </a:lnTo>
                    <a:lnTo>
                      <a:pt x="397" y="74"/>
                    </a:lnTo>
                    <a:lnTo>
                      <a:pt x="377" y="74"/>
                    </a:lnTo>
                    <a:lnTo>
                      <a:pt x="377" y="45"/>
                    </a:lnTo>
                    <a:cubicBezTo>
                      <a:pt x="377" y="20"/>
                      <a:pt x="363" y="1"/>
                      <a:pt x="3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86;p30">
                <a:extLst>
                  <a:ext uri="{FF2B5EF4-FFF2-40B4-BE49-F238E27FC236}">
                    <a16:creationId xmlns:a16="http://schemas.microsoft.com/office/drawing/2014/main" id="{EB086C99-6A7B-4C26-5472-EFEECF0B8840}"/>
                  </a:ext>
                </a:extLst>
              </p:cNvPr>
              <p:cNvSpPr/>
              <p:nvPr/>
            </p:nvSpPr>
            <p:spPr>
              <a:xfrm>
                <a:off x="7662654" y="996819"/>
                <a:ext cx="57428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14" extrusionOk="0">
                    <a:moveTo>
                      <a:pt x="1" y="1"/>
                    </a:moveTo>
                    <a:lnTo>
                      <a:pt x="1" y="113"/>
                    </a:lnTo>
                    <a:lnTo>
                      <a:pt x="231" y="113"/>
                    </a:lnTo>
                    <a:lnTo>
                      <a:pt x="2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87;p30">
                <a:extLst>
                  <a:ext uri="{FF2B5EF4-FFF2-40B4-BE49-F238E27FC236}">
                    <a16:creationId xmlns:a16="http://schemas.microsoft.com/office/drawing/2014/main" id="{486B3226-9D4C-3E27-2FAA-BEF3A70A9B4C}"/>
                  </a:ext>
                </a:extLst>
              </p:cNvPr>
              <p:cNvSpPr/>
              <p:nvPr/>
            </p:nvSpPr>
            <p:spPr>
              <a:xfrm>
                <a:off x="5768056" y="996819"/>
                <a:ext cx="55942" cy="28216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4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226" y="11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8;p30">
                <a:extLst>
                  <a:ext uri="{FF2B5EF4-FFF2-40B4-BE49-F238E27FC236}">
                    <a16:creationId xmlns:a16="http://schemas.microsoft.com/office/drawing/2014/main" id="{4C6C3D34-91AE-B0A1-F1F8-AD66666AAEF2}"/>
                  </a:ext>
                </a:extLst>
              </p:cNvPr>
              <p:cNvSpPr/>
              <p:nvPr/>
            </p:nvSpPr>
            <p:spPr>
              <a:xfrm>
                <a:off x="7719834" y="1583649"/>
                <a:ext cx="20793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20" extrusionOk="0">
                    <a:moveTo>
                      <a:pt x="0" y="0"/>
                    </a:moveTo>
                    <a:lnTo>
                      <a:pt x="0" y="1219"/>
                    </a:lnTo>
                    <a:lnTo>
                      <a:pt x="39" y="1219"/>
                    </a:lnTo>
                    <a:cubicBezTo>
                      <a:pt x="64" y="1219"/>
                      <a:pt x="83" y="1200"/>
                      <a:pt x="83" y="1175"/>
                    </a:cubicBezTo>
                    <a:lnTo>
                      <a:pt x="83" y="44"/>
                    </a:lnTo>
                    <a:cubicBezTo>
                      <a:pt x="83" y="20"/>
                      <a:pt x="64" y="0"/>
                      <a:pt x="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89;p30">
                <a:extLst>
                  <a:ext uri="{FF2B5EF4-FFF2-40B4-BE49-F238E27FC236}">
                    <a16:creationId xmlns:a16="http://schemas.microsoft.com/office/drawing/2014/main" id="{6D17F9AB-E78C-C8A7-0338-1B170F771BFB}"/>
                  </a:ext>
                </a:extLst>
              </p:cNvPr>
              <p:cNvSpPr/>
              <p:nvPr/>
            </p:nvSpPr>
            <p:spPr>
              <a:xfrm>
                <a:off x="5746273" y="1855160"/>
                <a:ext cx="22030" cy="303194"/>
              </a:xfrm>
              <a:custGeom>
                <a:avLst/>
                <a:gdLst/>
                <a:ahLst/>
                <a:cxnLst/>
                <a:rect l="l" t="t" r="r" b="b"/>
                <a:pathLst>
                  <a:path w="89" h="1225" extrusionOk="0">
                    <a:moveTo>
                      <a:pt x="44" y="0"/>
                    </a:moveTo>
                    <a:cubicBezTo>
                      <a:pt x="20" y="0"/>
                      <a:pt x="0" y="20"/>
                      <a:pt x="0" y="49"/>
                    </a:cubicBezTo>
                    <a:lnTo>
                      <a:pt x="0" y="1180"/>
                    </a:lnTo>
                    <a:cubicBezTo>
                      <a:pt x="0" y="1205"/>
                      <a:pt x="20" y="1224"/>
                      <a:pt x="44" y="1224"/>
                    </a:cubicBezTo>
                    <a:lnTo>
                      <a:pt x="88" y="122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90;p30">
                <a:extLst>
                  <a:ext uri="{FF2B5EF4-FFF2-40B4-BE49-F238E27FC236}">
                    <a16:creationId xmlns:a16="http://schemas.microsoft.com/office/drawing/2014/main" id="{77C73D81-5303-7E51-760A-9C3D812D8BF7}"/>
                  </a:ext>
                </a:extLst>
              </p:cNvPr>
              <p:cNvSpPr/>
              <p:nvPr/>
            </p:nvSpPr>
            <p:spPr>
              <a:xfrm>
                <a:off x="5746273" y="1477965"/>
                <a:ext cx="22030" cy="303441"/>
              </a:xfrm>
              <a:custGeom>
                <a:avLst/>
                <a:gdLst/>
                <a:ahLst/>
                <a:cxnLst/>
                <a:rect l="l" t="t" r="r" b="b"/>
                <a:pathLst>
                  <a:path w="89" h="1226" extrusionOk="0">
                    <a:moveTo>
                      <a:pt x="44" y="1"/>
                    </a:moveTo>
                    <a:cubicBezTo>
                      <a:pt x="20" y="1"/>
                      <a:pt x="0" y="21"/>
                      <a:pt x="0" y="45"/>
                    </a:cubicBezTo>
                    <a:lnTo>
                      <a:pt x="0" y="1181"/>
                    </a:lnTo>
                    <a:cubicBezTo>
                      <a:pt x="0" y="1206"/>
                      <a:pt x="20" y="1225"/>
                      <a:pt x="44" y="1225"/>
                    </a:cubicBezTo>
                    <a:lnTo>
                      <a:pt x="88" y="1225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1;p30">
                <a:extLst>
                  <a:ext uri="{FF2B5EF4-FFF2-40B4-BE49-F238E27FC236}">
                    <a16:creationId xmlns:a16="http://schemas.microsoft.com/office/drawing/2014/main" id="{4D02B859-0377-D637-D519-36C7112ADF25}"/>
                  </a:ext>
                </a:extLst>
              </p:cNvPr>
              <p:cNvSpPr/>
              <p:nvPr/>
            </p:nvSpPr>
            <p:spPr>
              <a:xfrm>
                <a:off x="5746273" y="1207691"/>
                <a:ext cx="22030" cy="94794"/>
              </a:xfrm>
              <a:custGeom>
                <a:avLst/>
                <a:gdLst/>
                <a:ahLst/>
                <a:cxnLst/>
                <a:rect l="l" t="t" r="r" b="b"/>
                <a:pathLst>
                  <a:path w="89" h="383" extrusionOk="0">
                    <a:moveTo>
                      <a:pt x="44" y="1"/>
                    </a:moveTo>
                    <a:cubicBezTo>
                      <a:pt x="20" y="1"/>
                      <a:pt x="0" y="20"/>
                      <a:pt x="0" y="45"/>
                    </a:cubicBezTo>
                    <a:lnTo>
                      <a:pt x="0" y="339"/>
                    </a:lnTo>
                    <a:cubicBezTo>
                      <a:pt x="0" y="363"/>
                      <a:pt x="20" y="383"/>
                      <a:pt x="44" y="383"/>
                    </a:cubicBezTo>
                    <a:lnTo>
                      <a:pt x="88" y="383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2;p30">
                <a:extLst>
                  <a:ext uri="{FF2B5EF4-FFF2-40B4-BE49-F238E27FC236}">
                    <a16:creationId xmlns:a16="http://schemas.microsoft.com/office/drawing/2014/main" id="{B8FC6570-0DF7-1531-C53B-84941E203773}"/>
                  </a:ext>
                </a:extLst>
              </p:cNvPr>
              <p:cNvSpPr/>
              <p:nvPr/>
            </p:nvSpPr>
            <p:spPr>
              <a:xfrm>
                <a:off x="7662654" y="4302225"/>
                <a:ext cx="57428" cy="2945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19" extrusionOk="0">
                    <a:moveTo>
                      <a:pt x="1" y="1"/>
                    </a:moveTo>
                    <a:lnTo>
                      <a:pt x="1" y="118"/>
                    </a:lnTo>
                    <a:lnTo>
                      <a:pt x="231" y="118"/>
                    </a:lnTo>
                    <a:lnTo>
                      <a:pt x="2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3;p30">
                <a:extLst>
                  <a:ext uri="{FF2B5EF4-FFF2-40B4-BE49-F238E27FC236}">
                    <a16:creationId xmlns:a16="http://schemas.microsoft.com/office/drawing/2014/main" id="{6DC82157-EE6B-E06D-72F9-B32044591D6C}"/>
                  </a:ext>
                </a:extLst>
              </p:cNvPr>
              <p:cNvSpPr/>
              <p:nvPr/>
            </p:nvSpPr>
            <p:spPr>
              <a:xfrm>
                <a:off x="5768056" y="4302225"/>
                <a:ext cx="55942" cy="29453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9" extrusionOk="0">
                    <a:moveTo>
                      <a:pt x="0" y="1"/>
                    </a:moveTo>
                    <a:lnTo>
                      <a:pt x="0" y="118"/>
                    </a:lnTo>
                    <a:lnTo>
                      <a:pt x="226" y="118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4;p30">
                <a:extLst>
                  <a:ext uri="{FF2B5EF4-FFF2-40B4-BE49-F238E27FC236}">
                    <a16:creationId xmlns:a16="http://schemas.microsoft.com/office/drawing/2014/main" id="{A5D96BFE-3EF9-7677-021F-DD9EE96C925E}"/>
                  </a:ext>
                </a:extLst>
              </p:cNvPr>
              <p:cNvSpPr/>
              <p:nvPr/>
            </p:nvSpPr>
            <p:spPr>
              <a:xfrm>
                <a:off x="6459105" y="3570987"/>
                <a:ext cx="3912" cy="3803"/>
              </a:xfrm>
              <a:custGeom>
                <a:avLst/>
                <a:gdLst/>
                <a:ahLst/>
                <a:cxnLst/>
                <a:rect l="l" t="t" r="r" b="b"/>
                <a:pathLst>
                  <a:path w="36" h="35" extrusionOk="0">
                    <a:moveTo>
                      <a:pt x="1" y="0"/>
                    </a:moveTo>
                    <a:lnTo>
                      <a:pt x="27" y="34"/>
                    </a:lnTo>
                    <a:lnTo>
                      <a:pt x="35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5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54" name="Imagen 153">
            <a:extLst>
              <a:ext uri="{FF2B5EF4-FFF2-40B4-BE49-F238E27FC236}">
                <a16:creationId xmlns:a16="http://schemas.microsoft.com/office/drawing/2014/main" id="{A562040E-B94F-FE9A-DF3F-427052DBA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10677" r="23108" b="15538"/>
          <a:stretch/>
        </p:blipFill>
        <p:spPr>
          <a:xfrm>
            <a:off x="7179418" y="4546068"/>
            <a:ext cx="2228265" cy="1988132"/>
          </a:xfrm>
          <a:prstGeom prst="rect">
            <a:avLst/>
          </a:prstGeom>
        </p:spPr>
      </p:pic>
      <p:pic>
        <p:nvPicPr>
          <p:cNvPr id="160" name="Imagen 159">
            <a:extLst>
              <a:ext uri="{FF2B5EF4-FFF2-40B4-BE49-F238E27FC236}">
                <a16:creationId xmlns:a16="http://schemas.microsoft.com/office/drawing/2014/main" id="{ACC2D02E-A89B-1A22-19DF-41F27EACB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940" y="4811502"/>
            <a:ext cx="837653" cy="1692168"/>
          </a:xfrm>
          <a:prstGeom prst="roundRect">
            <a:avLst/>
          </a:prstGeom>
        </p:spPr>
      </p:pic>
      <p:grpSp>
        <p:nvGrpSpPr>
          <p:cNvPr id="156" name="Grupo 155">
            <a:extLst>
              <a:ext uri="{FF2B5EF4-FFF2-40B4-BE49-F238E27FC236}">
                <a16:creationId xmlns:a16="http://schemas.microsoft.com/office/drawing/2014/main" id="{47471E82-FD50-E16B-2213-10B1F4006EFA}"/>
              </a:ext>
            </a:extLst>
          </p:cNvPr>
          <p:cNvGrpSpPr/>
          <p:nvPr/>
        </p:nvGrpSpPr>
        <p:grpSpPr>
          <a:xfrm>
            <a:off x="2198025" y="4670446"/>
            <a:ext cx="3151459" cy="1795478"/>
            <a:chOff x="2842941" y="2931821"/>
            <a:chExt cx="6675121" cy="3674019"/>
          </a:xfrm>
        </p:grpSpPr>
        <p:pic>
          <p:nvPicPr>
            <p:cNvPr id="157" name="Imagen 156">
              <a:extLst>
                <a:ext uri="{FF2B5EF4-FFF2-40B4-BE49-F238E27FC236}">
                  <a16:creationId xmlns:a16="http://schemas.microsoft.com/office/drawing/2014/main" id="{BE3B4604-1A97-9E21-42FC-9DEFCA5CC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5680" y="3216303"/>
              <a:ext cx="5203975" cy="2950817"/>
            </a:xfrm>
            <a:prstGeom prst="rect">
              <a:avLst/>
            </a:prstGeom>
          </p:spPr>
        </p:pic>
        <p:pic>
          <p:nvPicPr>
            <p:cNvPr id="158" name="Imagen 157">
              <a:extLst>
                <a:ext uri="{FF2B5EF4-FFF2-40B4-BE49-F238E27FC236}">
                  <a16:creationId xmlns:a16="http://schemas.microsoft.com/office/drawing/2014/main" id="{1AB69070-28EF-DD07-C79E-64EC12F7F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593" t="24888" r="6445" b="24297"/>
            <a:stretch>
              <a:fillRect/>
            </a:stretch>
          </p:blipFill>
          <p:spPr>
            <a:xfrm>
              <a:off x="2842941" y="2931821"/>
              <a:ext cx="6675121" cy="3674019"/>
            </a:xfrm>
            <a:prstGeom prst="rect">
              <a:avLst/>
            </a:prstGeom>
          </p:spPr>
        </p:pic>
      </p:grpSp>
      <p:pic>
        <p:nvPicPr>
          <p:cNvPr id="161" name="Imagen 160">
            <a:extLst>
              <a:ext uri="{FF2B5EF4-FFF2-40B4-BE49-F238E27FC236}">
                <a16:creationId xmlns:a16="http://schemas.microsoft.com/office/drawing/2014/main" id="{AD7FA0D6-7948-98FD-4552-43DE0E936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638" y="4760799"/>
            <a:ext cx="1268622" cy="8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AB76-AF8D-6111-4AFD-EC6EBEC5F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7BD6C6ED-9F90-BC6A-744A-6E248C6B3BC6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33BF9E6C-5254-64DC-FB5C-0B754CBF90AC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41" name="Google Shape;573;p35">
            <a:extLst>
              <a:ext uri="{FF2B5EF4-FFF2-40B4-BE49-F238E27FC236}">
                <a16:creationId xmlns:a16="http://schemas.microsoft.com/office/drawing/2014/main" id="{A116C946-3BE6-64A3-4B31-BE6A3960C278}"/>
              </a:ext>
            </a:extLst>
          </p:cNvPr>
          <p:cNvSpPr txBox="1">
            <a:spLocks/>
          </p:cNvSpPr>
          <p:nvPr/>
        </p:nvSpPr>
        <p:spPr>
          <a:xfrm>
            <a:off x="1460438" y="1316516"/>
            <a:ext cx="10213402" cy="7017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accent1">
                    <a:lumMod val="50000"/>
                  </a:schemeClr>
                </a:solidFill>
                <a:latin typeface="Avenir Next LT Pro Demi"/>
                <a:ea typeface="+mj-ea"/>
                <a:cs typeface="+mj-cs"/>
              </a:defRPr>
            </a:lvl1pPr>
          </a:lstStyle>
          <a:p>
            <a:r>
              <a:rPr lang="es-ES" sz="4400" dirty="0">
                <a:latin typeface="Protest Strike" pitchFamily="2" charset="0"/>
              </a:rPr>
              <a:t>Procedimiento para acceso a la plataforma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CE7F86-8D7D-7153-06D9-3F73358ECAA6}"/>
              </a:ext>
            </a:extLst>
          </p:cNvPr>
          <p:cNvSpPr txBox="1"/>
          <p:nvPr/>
        </p:nvSpPr>
        <p:spPr>
          <a:xfrm>
            <a:off x="1571625" y="2291269"/>
            <a:ext cx="9614535" cy="369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+mj-ea"/>
                <a:cs typeface="+mj-cs"/>
              </a:rPr>
              <a:t>Preparación (Enlace y personal aplicador)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+mj-ea"/>
                <a:cs typeface="+mj-cs"/>
              </a:rPr>
              <a:t>Acceso a la plataforma (Estudiante con apoyo del personal aplicador)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+mj-ea"/>
                <a:cs typeface="+mj-cs"/>
              </a:rPr>
              <a:t>Datos Generales (Estudiante)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+mj-ea"/>
                <a:cs typeface="+mj-cs"/>
              </a:rPr>
              <a:t>Inicio de evaluación (Estudiante)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ea typeface="+mj-ea"/>
                <a:cs typeface="+mj-cs"/>
              </a:rPr>
              <a:t>Cierre de evaluación (Estudiante y personal aplicador)</a:t>
            </a:r>
          </a:p>
        </p:txBody>
      </p:sp>
    </p:spTree>
    <p:extLst>
      <p:ext uri="{BB962C8B-B14F-4D97-AF65-F5344CB8AC3E}">
        <p14:creationId xmlns:p14="http://schemas.microsoft.com/office/powerpoint/2010/main" val="87015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57176-81BF-3E06-FC54-3FA380ACC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233A5C-3321-E6D7-30FB-514D5F67638A}"/>
              </a:ext>
            </a:extLst>
          </p:cNvPr>
          <p:cNvSpPr txBox="1">
            <a:spLocks/>
          </p:cNvSpPr>
          <p:nvPr/>
        </p:nvSpPr>
        <p:spPr>
          <a:xfrm>
            <a:off x="3726665" y="283338"/>
            <a:ext cx="8465335" cy="661720"/>
          </a:xfrm>
          <a:prstGeom prst="rect">
            <a:avLst/>
          </a:prstGeom>
          <a:solidFill>
            <a:srgbClr val="6E5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Avenir Next LT Pro Demi"/>
                <a:ea typeface="+mj-ea"/>
                <a:cs typeface="+mj-cs"/>
              </a:defRPr>
            </a:lvl1pPr>
          </a:lstStyle>
          <a:p>
            <a:r>
              <a:rPr lang="es-ES">
                <a:solidFill>
                  <a:schemeClr val="bg1"/>
                </a:solidFill>
                <a:latin typeface="Protest Strike" pitchFamily="2" charset="0"/>
              </a:rPr>
              <a:t>1. Preparación (Enlace)</a:t>
            </a:r>
            <a:endParaRPr lang="es-MX">
              <a:solidFill>
                <a:schemeClr val="bg1"/>
              </a:solidFill>
              <a:latin typeface="Protest Strike" pitchFamily="2" charset="0"/>
            </a:endParaRPr>
          </a:p>
        </p:txBody>
      </p:sp>
      <p:sp>
        <p:nvSpPr>
          <p:cNvPr id="7" name="Google Shape;373;p33">
            <a:extLst>
              <a:ext uri="{FF2B5EF4-FFF2-40B4-BE49-F238E27FC236}">
                <a16:creationId xmlns:a16="http://schemas.microsoft.com/office/drawing/2014/main" id="{CEBC25E4-36DD-D672-278A-D60C73547645}"/>
              </a:ext>
            </a:extLst>
          </p:cNvPr>
          <p:cNvSpPr txBox="1">
            <a:spLocks/>
          </p:cNvSpPr>
          <p:nvPr/>
        </p:nvSpPr>
        <p:spPr>
          <a:xfrm>
            <a:off x="1711130" y="1517163"/>
            <a:ext cx="9464870" cy="3388635"/>
          </a:xfrm>
          <a:prstGeom prst="rect">
            <a:avLst/>
          </a:prstGeom>
        </p:spPr>
        <p:txBody>
          <a:bodyPr spcFirstLastPara="1" vert="horz" wrap="square" lIns="182875" tIns="91425" rIns="18287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Consulta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el drive correspondiente al subsistema, la liga se te hará llegar por medio de correo electrónico.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En la carpeta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Modalidad virtual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encontrarás un archivo Excel 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Subsistema_usuarios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y contraseñas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Abrir archivo, filtrar por CCT, para generar el listado por plantel y enviar por correo electrónico al director o encargado del plantel.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6D0ABD-FB16-A3B5-7EA4-AD208A8D7CE2}"/>
              </a:ext>
            </a:extLst>
          </p:cNvPr>
          <p:cNvSpPr txBox="1"/>
          <p:nvPr/>
        </p:nvSpPr>
        <p:spPr>
          <a:xfrm>
            <a:off x="2004769" y="5141953"/>
            <a:ext cx="8182462" cy="646331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Para garantizar la validez de la aplicación, es muy importante solo enviar el listado correspondiente a cada plantel</a:t>
            </a:r>
          </a:p>
        </p:txBody>
      </p:sp>
    </p:spTree>
    <p:extLst>
      <p:ext uri="{BB962C8B-B14F-4D97-AF65-F5344CB8AC3E}">
        <p14:creationId xmlns:p14="http://schemas.microsoft.com/office/powerpoint/2010/main" val="124467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A9814C0-D31C-0F26-9E3D-EE1F41D7A2EA}"/>
              </a:ext>
            </a:extLst>
          </p:cNvPr>
          <p:cNvSpPr txBox="1">
            <a:spLocks/>
          </p:cNvSpPr>
          <p:nvPr/>
        </p:nvSpPr>
        <p:spPr>
          <a:xfrm>
            <a:off x="3726665" y="305123"/>
            <a:ext cx="8465335" cy="646331"/>
          </a:xfrm>
          <a:prstGeom prst="rect">
            <a:avLst/>
          </a:prstGeom>
          <a:solidFill>
            <a:srgbClr val="44B3E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1. Preparación (Personal aplicador)</a:t>
            </a:r>
            <a:endParaRPr lang="es-MX" dirty="0"/>
          </a:p>
        </p:txBody>
      </p:sp>
      <p:sp>
        <p:nvSpPr>
          <p:cNvPr id="7" name="Google Shape;373;p33">
            <a:extLst>
              <a:ext uri="{FF2B5EF4-FFF2-40B4-BE49-F238E27FC236}">
                <a16:creationId xmlns:a16="http://schemas.microsoft.com/office/drawing/2014/main" id="{13D9745A-5020-AF28-DB26-C748499DFCAE}"/>
              </a:ext>
            </a:extLst>
          </p:cNvPr>
          <p:cNvSpPr txBox="1">
            <a:spLocks/>
          </p:cNvSpPr>
          <p:nvPr/>
        </p:nvSpPr>
        <p:spPr>
          <a:xfrm>
            <a:off x="1353852" y="1432561"/>
            <a:ext cx="10248868" cy="3836780"/>
          </a:xfrm>
          <a:prstGeom prst="rect">
            <a:avLst/>
          </a:prstGeom>
        </p:spPr>
        <p:txBody>
          <a:bodyPr spcFirstLastPara="1" vert="horz" wrap="square" lIns="182875" tIns="91425" rIns="18287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Asistir a la capacitación que te brindará el director o encargado del plantel. Consultar grabación: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Contar con la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Lista de Usuarios y Contraseñas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otorgada por el director o encargado del plantel,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y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proporcionarle a cada estudiante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su usuario y contraseña.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Confirmar la CURP de los estudiantes, desde la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Lista de Usuarios y Contraseñas.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LT Pro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Aptos Display" panose="02110004020202020204"/>
              <a:buAutoNum type="arabicPeriod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Limpiar la Caché en el navegador o entrar en Modo incógnito. Véase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Infografía “</a:t>
            </a:r>
            <a:r>
              <a:rPr lang="es-E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  <a:ea typeface="+mn-lt"/>
                <a:cs typeface="+mn-lt"/>
              </a:rPr>
              <a:t>Guia_No_pudiste_acceder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/>
              </a:rPr>
              <a:t>” 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Avenir Next LT Pro"/>
            </a:endParaRPr>
          </a:p>
        </p:txBody>
      </p:sp>
      <p:sp>
        <p:nvSpPr>
          <p:cNvPr id="2" name="CuadroTexto 1">
            <a:hlinkClick r:id="rId2"/>
            <a:extLst>
              <a:ext uri="{FF2B5EF4-FFF2-40B4-BE49-F238E27FC236}">
                <a16:creationId xmlns:a16="http://schemas.microsoft.com/office/drawing/2014/main" id="{0CA6FBA0-27B8-0DEE-1A45-A112A42F9B21}"/>
              </a:ext>
            </a:extLst>
          </p:cNvPr>
          <p:cNvSpPr txBox="1"/>
          <p:nvPr/>
        </p:nvSpPr>
        <p:spPr>
          <a:xfrm>
            <a:off x="4414634" y="1770312"/>
            <a:ext cx="284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 err="1">
                <a:solidFill>
                  <a:srgbClr val="0066FF"/>
                </a:solidFill>
                <a:latin typeface="Avenir Next LT Pro Demi" panose="020B0704020202020204" pitchFamily="34" charset="0"/>
              </a:rPr>
              <a:t>Webinar</a:t>
            </a:r>
            <a:r>
              <a:rPr lang="es-MX" sz="2000" b="1" u="sng" dirty="0">
                <a:solidFill>
                  <a:srgbClr val="0066FF"/>
                </a:solidFill>
                <a:latin typeface="Avenir Next LT Pro Demi" panose="020B0704020202020204" pitchFamily="34" charset="0"/>
              </a:rPr>
              <a:t> RIMA EMS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E986CD-13A9-5092-A46E-C76027FEBDB1}"/>
              </a:ext>
            </a:extLst>
          </p:cNvPr>
          <p:cNvSpPr txBox="1"/>
          <p:nvPr/>
        </p:nvSpPr>
        <p:spPr>
          <a:xfrm>
            <a:off x="1939242" y="5692319"/>
            <a:ext cx="8313516" cy="923330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ES" dirty="0"/>
              <a:t>En caso de contar con estudiantes que presenten alguna necesidad especial o discapacidad, designar personal del centro escolar como apoyo para realizar la aplicación.</a:t>
            </a:r>
          </a:p>
        </p:txBody>
      </p:sp>
    </p:spTree>
    <p:extLst>
      <p:ext uri="{BB962C8B-B14F-4D97-AF65-F5344CB8AC3E}">
        <p14:creationId xmlns:p14="http://schemas.microsoft.com/office/powerpoint/2010/main" val="394586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DDBAC7-A64A-24F9-1838-9D51012D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670" y="712688"/>
            <a:ext cx="2240280" cy="1325563"/>
          </a:xfrm>
        </p:spPr>
        <p:txBody>
          <a:bodyPr/>
          <a:lstStyle/>
          <a:p>
            <a:r>
              <a:rPr lang="es-MX" dirty="0">
                <a:latin typeface="Protest Strike" pitchFamily="2" charset="0"/>
              </a:rPr>
              <a:t>Objetivo</a:t>
            </a:r>
          </a:p>
        </p:txBody>
      </p:sp>
      <p:sp>
        <p:nvSpPr>
          <p:cNvPr id="5" name="Google Shape;572;p35">
            <a:extLst>
              <a:ext uri="{FF2B5EF4-FFF2-40B4-BE49-F238E27FC236}">
                <a16:creationId xmlns:a16="http://schemas.microsoft.com/office/drawing/2014/main" id="{9B9A4653-1799-DEF1-1285-78552E6C231B}"/>
              </a:ext>
            </a:extLst>
          </p:cNvPr>
          <p:cNvSpPr txBox="1">
            <a:spLocks/>
          </p:cNvSpPr>
          <p:nvPr/>
        </p:nvSpPr>
        <p:spPr>
          <a:xfrm>
            <a:off x="1573530" y="2188270"/>
            <a:ext cx="9837420" cy="43055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j-ea"/>
                <a:cs typeface="+mj-cs"/>
              </a:rPr>
              <a:t>Establecer una medición de los aprendizajes imprescindibles, es censal, personalizada, con enfoque formativo y orientada al proceso de enseñanza – aprendizaje. 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100"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j-ea"/>
                <a:cs typeface="+mj-cs"/>
              </a:rPr>
              <a:t>El instrumento considera los campos de comunicación, matemáticas y ciencias. Contiene un cuestionario de Contexto, Afinidad vocacional y Convivencia escolar, para contar con más elementos que apoyen al desarrollo integral de nuestros estudiantes.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B9E3-02E1-790A-5A56-65883CDCB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CFE93787-6CD7-DAA9-8B17-A49FA2C16260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FE43F0EE-47EA-47DC-D8E0-8F7D522523B0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1A582E5-F2E3-2BEF-CF46-9342AEA13274}"/>
              </a:ext>
            </a:extLst>
          </p:cNvPr>
          <p:cNvSpPr txBox="1">
            <a:spLocks/>
          </p:cNvSpPr>
          <p:nvPr/>
        </p:nvSpPr>
        <p:spPr>
          <a:xfrm>
            <a:off x="4770121" y="377490"/>
            <a:ext cx="7421880" cy="108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Avenir Next LT Pro Demi"/>
                <a:ea typeface="+mj-ea"/>
                <a:cs typeface="+mj-cs"/>
              </a:defRPr>
            </a:lvl1pPr>
          </a:lstStyle>
          <a:p>
            <a:r>
              <a:rPr lang="es-ES" sz="3600">
                <a:latin typeface="Protest Strike" pitchFamily="2" charset="0"/>
              </a:rPr>
              <a:t>2. Acceso a plataforma (Estudiante con apoyo del personal aplicador)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563566-87F6-5135-759B-C205DAE5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82" t="35868" r="11805"/>
          <a:stretch>
            <a:fillRect/>
          </a:stretch>
        </p:blipFill>
        <p:spPr>
          <a:xfrm>
            <a:off x="19963" y="2804058"/>
            <a:ext cx="6929946" cy="40539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DACBBA-74A6-676E-FB2E-C28090D31DE8}"/>
              </a:ext>
            </a:extLst>
          </p:cNvPr>
          <p:cNvSpPr txBox="1"/>
          <p:nvPr/>
        </p:nvSpPr>
        <p:spPr>
          <a:xfrm>
            <a:off x="7534885" y="2228671"/>
            <a:ext cx="410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 importante: </a:t>
            </a:r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 clic en </a:t>
            </a:r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Ingresar con cuenta institucional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789A58-1537-4ABC-5E90-13198B713A5A}"/>
              </a:ext>
            </a:extLst>
          </p:cNvPr>
          <p:cNvSpPr txBox="1"/>
          <p:nvPr/>
        </p:nvSpPr>
        <p:spPr>
          <a:xfrm>
            <a:off x="186821" y="3223043"/>
            <a:ext cx="520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https://gestorservicios.seg.guanajuato.gob.mx/login</a:t>
            </a:r>
            <a:r>
              <a:rPr lang="es-MX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9894E72-E181-0C3C-49E5-017151057A53}"/>
              </a:ext>
            </a:extLst>
          </p:cNvPr>
          <p:cNvSpPr/>
          <p:nvPr/>
        </p:nvSpPr>
        <p:spPr>
          <a:xfrm rot="5400000">
            <a:off x="9423421" y="3614061"/>
            <a:ext cx="865330" cy="3734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D39E5A4-E14D-27F5-69E7-0CA7C4597535}"/>
              </a:ext>
            </a:extLst>
          </p:cNvPr>
          <p:cNvSpPr txBox="1"/>
          <p:nvPr/>
        </p:nvSpPr>
        <p:spPr>
          <a:xfrm>
            <a:off x="1155749" y="2441595"/>
            <a:ext cx="465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1. Ingresar a la siguiente liga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51F675-72E5-37F3-5146-92C99AF8C5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9669" y="4233450"/>
            <a:ext cx="3939387" cy="1972144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4608995B-DA1F-0B4D-BD60-04F585E0E336}"/>
              </a:ext>
            </a:extLst>
          </p:cNvPr>
          <p:cNvSpPr/>
          <p:nvPr/>
        </p:nvSpPr>
        <p:spPr>
          <a:xfrm>
            <a:off x="7953071" y="4317953"/>
            <a:ext cx="3432582" cy="69248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55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6325800C-5344-4C58-8620-11DC35266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, Teams">
            <a:extLst>
              <a:ext uri="{FF2B5EF4-FFF2-40B4-BE49-F238E27FC236}">
                <a16:creationId xmlns:a16="http://schemas.microsoft.com/office/drawing/2014/main" id="{EEACA137-8632-BF16-299C-6893F650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53" y="1683267"/>
            <a:ext cx="3142761" cy="359006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AE45A58-DC0C-57D3-CD22-D1EB7AFFFCC9}"/>
              </a:ext>
            </a:extLst>
          </p:cNvPr>
          <p:cNvSpPr txBox="1"/>
          <p:nvPr/>
        </p:nvSpPr>
        <p:spPr>
          <a:xfrm>
            <a:off x="2731566" y="2089770"/>
            <a:ext cx="3470787" cy="123110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s-MX"/>
            </a:defPPr>
            <a:lvl1pPr algn="just">
              <a:defRPr i="0">
                <a:solidFill>
                  <a:srgbClr val="404040"/>
                </a:solidFill>
                <a:effectLst/>
                <a:latin typeface="Montserrat" pitchFamily="2" charset="0"/>
              </a:defRPr>
            </a:lvl1pPr>
          </a:lstStyle>
          <a:p>
            <a:pPr algn="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2. Ingresar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 con el usuario y contraseña asignados.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4E4A55-388B-9579-8FEE-2FE36951D27A}"/>
              </a:ext>
            </a:extLst>
          </p:cNvPr>
          <p:cNvSpPr txBox="1"/>
          <p:nvPr/>
        </p:nvSpPr>
        <p:spPr>
          <a:xfrm>
            <a:off x="2006016" y="3934687"/>
            <a:ext cx="3901370" cy="646331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MX" dirty="0"/>
              <a:t>El usuario que asignado es: CURP@alumnos-seg-gto.gob.mx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4D8463-7670-F4C3-FFFA-EE92D3AAB350}"/>
              </a:ext>
            </a:extLst>
          </p:cNvPr>
          <p:cNvSpPr txBox="1">
            <a:spLocks/>
          </p:cNvSpPr>
          <p:nvPr/>
        </p:nvSpPr>
        <p:spPr>
          <a:xfrm>
            <a:off x="4770121" y="377490"/>
            <a:ext cx="7421880" cy="108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2. Acceso a plataforma (Estudiante con apoyo del personal aplicador)</a:t>
            </a:r>
          </a:p>
        </p:txBody>
      </p:sp>
    </p:spTree>
    <p:extLst>
      <p:ext uri="{BB962C8B-B14F-4D97-AF65-F5344CB8AC3E}">
        <p14:creationId xmlns:p14="http://schemas.microsoft.com/office/powerpoint/2010/main" val="8882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389A-4ACB-D53F-1F0B-3F72AE74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1C7BA5DF-53C2-F5D4-071F-526E3012A3C8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1114F6D4-0804-27A4-F939-0CBE0953B39C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8248CC-ED95-45FF-F32A-1B483631E46F}"/>
              </a:ext>
            </a:extLst>
          </p:cNvPr>
          <p:cNvSpPr txBox="1"/>
          <p:nvPr/>
        </p:nvSpPr>
        <p:spPr>
          <a:xfrm>
            <a:off x="5754482" y="633244"/>
            <a:ext cx="515253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1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Navegación por la plataforma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A71BB8-A14F-A0D3-F558-D505566EB9B3}"/>
              </a:ext>
            </a:extLst>
          </p:cNvPr>
          <p:cNvSpPr txBox="1"/>
          <p:nvPr/>
        </p:nvSpPr>
        <p:spPr>
          <a:xfrm>
            <a:off x="570271" y="2446560"/>
            <a:ext cx="4333576" cy="166199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primera vez que ingreses puedes llegar a ver la siguiente pantalla.</a:t>
            </a:r>
          </a:p>
          <a:p>
            <a:pPr algn="ctr"/>
            <a:r>
              <a:rPr lang="es-MX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¡No te preocupes!</a:t>
            </a:r>
          </a:p>
          <a:p>
            <a:pPr algn="ctr"/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 información se está cargando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993138-3F36-7EE9-5B2C-F9FF531A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846" y="1125687"/>
            <a:ext cx="5753804" cy="30642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8F1D4C-F52D-0E0F-3033-58F8576D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4189985"/>
            <a:ext cx="4149212" cy="21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F7C00-CF8F-03EC-9488-DF5EED03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9AE1D6BC-E596-E8E2-7535-6F3129B94900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688F4731-8667-C720-39B6-C1DFAB344D62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9FA14B-C862-374A-838E-2F44AD4BEAD9}"/>
              </a:ext>
            </a:extLst>
          </p:cNvPr>
          <p:cNvSpPr txBox="1"/>
          <p:nvPr/>
        </p:nvSpPr>
        <p:spPr>
          <a:xfrm>
            <a:off x="830300" y="1405708"/>
            <a:ext cx="3305559" cy="270843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1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E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A continuación, al estudiante se le mostrará la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correspondiente a su nivel y grado educativo.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776C68-B5AD-DD6D-AAE5-14265E301E37}"/>
              </a:ext>
            </a:extLst>
          </p:cNvPr>
          <p:cNvSpPr txBox="1"/>
          <p:nvPr/>
        </p:nvSpPr>
        <p:spPr>
          <a:xfrm>
            <a:off x="1012371" y="5191583"/>
            <a:ext cx="3123488" cy="830997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En caso de que la evaluación no corresponda, comunicarse con la mesa de ayuda.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7CBD016-99E2-CBC9-AC95-66BEAF4D03F7}"/>
              </a:ext>
            </a:extLst>
          </p:cNvPr>
          <p:cNvGrpSpPr/>
          <p:nvPr/>
        </p:nvGrpSpPr>
        <p:grpSpPr>
          <a:xfrm>
            <a:off x="4598130" y="1559115"/>
            <a:ext cx="6916026" cy="4567084"/>
            <a:chOff x="4336658" y="1455496"/>
            <a:chExt cx="6916026" cy="456708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7FA8785-4AC2-5624-DFBA-A041EACB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6658" y="1455496"/>
              <a:ext cx="6916026" cy="456708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6C36A16-FC4C-8678-0ABE-AF2FD2156FDE}"/>
                </a:ext>
              </a:extLst>
            </p:cNvPr>
            <p:cNvSpPr/>
            <p:nvPr/>
          </p:nvSpPr>
          <p:spPr>
            <a:xfrm>
              <a:off x="8632723" y="4218039"/>
              <a:ext cx="1592825" cy="1804541"/>
            </a:xfrm>
            <a:prstGeom prst="rect">
              <a:avLst/>
            </a:prstGeom>
            <a:solidFill>
              <a:srgbClr val="F7F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9029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093B8-6F62-6471-1EC0-47D82273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00C61734-5410-413F-16FD-D3D31D891354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51F37F19-67C8-642D-3694-3B14F657F6E1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846414-8C15-3839-03E6-371D89F9E66E}"/>
              </a:ext>
            </a:extLst>
          </p:cNvPr>
          <p:cNvSpPr txBox="1"/>
          <p:nvPr/>
        </p:nvSpPr>
        <p:spPr>
          <a:xfrm>
            <a:off x="2471926" y="1617173"/>
            <a:ext cx="2996097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Validar CURP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A74F681-9170-4802-AB5C-E473C8D3DBD8}"/>
              </a:ext>
            </a:extLst>
          </p:cNvPr>
          <p:cNvSpPr txBox="1">
            <a:spLocks/>
          </p:cNvSpPr>
          <p:nvPr/>
        </p:nvSpPr>
        <p:spPr>
          <a:xfrm>
            <a:off x="4429276" y="457142"/>
            <a:ext cx="7762724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3. Datos Generales (Estudiante)</a:t>
            </a:r>
          </a:p>
        </p:txBody>
      </p:sp>
      <p:sp>
        <p:nvSpPr>
          <p:cNvPr id="10" name="Google Shape;554;p36">
            <a:extLst>
              <a:ext uri="{FF2B5EF4-FFF2-40B4-BE49-F238E27FC236}">
                <a16:creationId xmlns:a16="http://schemas.microsoft.com/office/drawing/2014/main" id="{CD644220-C0C7-831D-024C-D94947EBCC5A}"/>
              </a:ext>
            </a:extLst>
          </p:cNvPr>
          <p:cNvSpPr txBox="1"/>
          <p:nvPr/>
        </p:nvSpPr>
        <p:spPr>
          <a:xfrm flipH="1">
            <a:off x="1859902" y="2041660"/>
            <a:ext cx="3468725" cy="196977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Cada estudiante </a:t>
            </a:r>
            <a:r>
              <a:rPr lang="en" b="1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validará </a:t>
            </a: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su CURP.</a:t>
            </a:r>
          </a:p>
          <a:p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 </a:t>
            </a:r>
          </a:p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Dando clic en </a:t>
            </a:r>
          </a:p>
          <a:p>
            <a:endParaRPr dirty="0">
              <a:solidFill>
                <a:schemeClr val="tx1">
                  <a:lumMod val="75000"/>
                  <a:lumOff val="25000"/>
                </a:schemeClr>
              </a:solidFill>
              <a:sym typeface="Sora Light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26CCB948-6067-172B-829C-BE99963DA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23164" r="9188" b="17985"/>
          <a:stretch/>
        </p:blipFill>
        <p:spPr>
          <a:xfrm>
            <a:off x="3813676" y="3597017"/>
            <a:ext cx="1481295" cy="519920"/>
          </a:xfrm>
          <a:prstGeom prst="rect">
            <a:avLst/>
          </a:prstGeom>
        </p:spPr>
      </p:pic>
      <p:sp>
        <p:nvSpPr>
          <p:cNvPr id="24" name="Google Shape;554;p36">
            <a:extLst>
              <a:ext uri="{FF2B5EF4-FFF2-40B4-BE49-F238E27FC236}">
                <a16:creationId xmlns:a16="http://schemas.microsoft.com/office/drawing/2014/main" id="{F38FD13E-7C01-D53F-B157-6B45BFF2AF94}"/>
              </a:ext>
            </a:extLst>
          </p:cNvPr>
          <p:cNvSpPr txBox="1"/>
          <p:nvPr/>
        </p:nvSpPr>
        <p:spPr>
          <a:xfrm flipH="1">
            <a:off x="161529" y="4741474"/>
            <a:ext cx="3468725" cy="861774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MX" dirty="0">
                <a:sym typeface="Sora Light"/>
              </a:rPr>
              <a:t>Los datos generales del estudiante se llenarán una vez validado la CURP.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4BE295B-C468-1A79-DF5B-A546584974C6}"/>
              </a:ext>
            </a:extLst>
          </p:cNvPr>
          <p:cNvGrpSpPr/>
          <p:nvPr/>
        </p:nvGrpSpPr>
        <p:grpSpPr>
          <a:xfrm>
            <a:off x="5525895" y="1530506"/>
            <a:ext cx="5530345" cy="4000078"/>
            <a:chOff x="5294971" y="1451685"/>
            <a:chExt cx="5932752" cy="435824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DEFA7B0-5962-5B9F-10D6-27206D06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4971" y="1451685"/>
              <a:ext cx="5932752" cy="3234352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AB2DC96-3DF5-6D49-9420-00D23526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0692" y="4609140"/>
              <a:ext cx="5817031" cy="1200787"/>
            </a:xfrm>
            <a:prstGeom prst="rect">
              <a:avLst/>
            </a:prstGeom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5D0E2BE1-28C1-8A2B-4F8D-FE253B5167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29" b="90000" l="9231" r="90769">
                        <a14:foregroundMark x1="9615" y1="78214" x2="9615" y2="78214"/>
                        <a14:foregroundMark x1="63077" y1="8929" x2="63077" y2="8929"/>
                        <a14:foregroundMark x1="90769" y1="30714" x2="90769" y2="3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4" t="5854" r="7013" b="14708"/>
          <a:stretch/>
        </p:blipFill>
        <p:spPr>
          <a:xfrm rot="743352" flipV="1">
            <a:off x="4192968" y="4287483"/>
            <a:ext cx="1369055" cy="81737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CD30B56-C6AB-AF3A-1A30-0BE679EF35BF}"/>
              </a:ext>
            </a:extLst>
          </p:cNvPr>
          <p:cNvSpPr txBox="1"/>
          <p:nvPr/>
        </p:nvSpPr>
        <p:spPr>
          <a:xfrm>
            <a:off x="4446356" y="5769284"/>
            <a:ext cx="4028729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2. Para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continuar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sym typeface="Sora Light"/>
              </a:rPr>
              <a:t> con la Evaluación dar clic en 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ED8CBB9-2A20-65EC-6DB5-781C28680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074" y="6046085"/>
            <a:ext cx="1619479" cy="4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1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54601-BCE5-021F-2983-DA2A9EB7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CD5812EE-4A45-2BF6-93A4-B9A38CE8DEC6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06775602-3891-8A3F-8923-2A5A4E118A60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EB98721-DE70-6219-848D-FC508D49FC01}"/>
              </a:ext>
            </a:extLst>
          </p:cNvPr>
          <p:cNvSpPr txBox="1">
            <a:spLocks/>
          </p:cNvSpPr>
          <p:nvPr/>
        </p:nvSpPr>
        <p:spPr>
          <a:xfrm>
            <a:off x="3497163" y="334072"/>
            <a:ext cx="8694837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4. Inicio de evaluación (Estudiante)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62C5D9-8EF7-3652-8F28-4AC0E0DF71B4}"/>
              </a:ext>
            </a:extLst>
          </p:cNvPr>
          <p:cNvSpPr txBox="1"/>
          <p:nvPr/>
        </p:nvSpPr>
        <p:spPr>
          <a:xfrm>
            <a:off x="638979" y="1593914"/>
            <a:ext cx="2783636" cy="160043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evaluación inicia a partir de la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Sección Contexto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80522A-BC36-8113-BF38-013FAD8E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713" y="1593914"/>
            <a:ext cx="8278654" cy="48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1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9C8CF-99B3-0942-21B1-76FFCCBA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1A97C897-C6EF-630B-92DA-2B5A6F7616BD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E3CC25-82BB-B5B0-927F-28C7333798B9}"/>
              </a:ext>
            </a:extLst>
          </p:cNvPr>
          <p:cNvSpPr txBox="1">
            <a:spLocks/>
          </p:cNvSpPr>
          <p:nvPr/>
        </p:nvSpPr>
        <p:spPr>
          <a:xfrm>
            <a:off x="4581832" y="419921"/>
            <a:ext cx="7610168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4. Inicio de evaluación (Estudiante)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82A0A0-AF19-2CBB-A449-39A366A9BB16}"/>
              </a:ext>
            </a:extLst>
          </p:cNvPr>
          <p:cNvSpPr txBox="1"/>
          <p:nvPr/>
        </p:nvSpPr>
        <p:spPr>
          <a:xfrm>
            <a:off x="4987269" y="2354660"/>
            <a:ext cx="2217462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Navegación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F63CF6-DB1B-0A97-5BF9-7E33F9350A8F}"/>
              </a:ext>
            </a:extLst>
          </p:cNvPr>
          <p:cNvSpPr txBox="1"/>
          <p:nvPr/>
        </p:nvSpPr>
        <p:spPr>
          <a:xfrm>
            <a:off x="2968845" y="2847103"/>
            <a:ext cx="6254310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En las secciones intermedias se puede navegar con los botones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5F0D607-165E-F9B5-696C-E4845BB6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2" r="91056" b="1"/>
          <a:stretch>
            <a:fillRect/>
          </a:stretch>
        </p:blipFill>
        <p:spPr>
          <a:xfrm>
            <a:off x="3800311" y="3811843"/>
            <a:ext cx="1861588" cy="6716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7BD9118-255C-5E14-2AC6-5AC90F2B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405" t="5317"/>
          <a:stretch>
            <a:fillRect/>
          </a:stretch>
        </p:blipFill>
        <p:spPr>
          <a:xfrm>
            <a:off x="5938682" y="3811842"/>
            <a:ext cx="2103433" cy="6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AFC2E-B890-C324-F448-80A4CBADF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F3136E0E-8A55-F99A-2812-165DEF1EA077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704BAD0C-AEBB-E7B6-DFAF-C5C1D21C1DC2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80A095-FAF5-2C54-5B92-AAAB7D038A6E}"/>
              </a:ext>
            </a:extLst>
          </p:cNvPr>
          <p:cNvSpPr txBox="1"/>
          <p:nvPr/>
        </p:nvSpPr>
        <p:spPr>
          <a:xfrm>
            <a:off x="587475" y="2771291"/>
            <a:ext cx="3491778" cy="160043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ES" dirty="0"/>
              <a:t>1. Para </a:t>
            </a:r>
            <a:r>
              <a:rPr lang="es-ES" b="1" dirty="0"/>
              <a:t>finalizar</a:t>
            </a:r>
            <a:r>
              <a:rPr lang="es-ES" dirty="0"/>
              <a:t> la evaluación  en la última sección numerada se da clic en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9A630AC-7E85-1993-A2F7-F8C7FBF3D8A0}"/>
              </a:ext>
            </a:extLst>
          </p:cNvPr>
          <p:cNvSpPr txBox="1">
            <a:spLocks/>
          </p:cNvSpPr>
          <p:nvPr/>
        </p:nvSpPr>
        <p:spPr>
          <a:xfrm>
            <a:off x="4817806" y="477071"/>
            <a:ext cx="7374194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5. Cierre de evaluación (Estudiante)</a:t>
            </a:r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D926C-4A4D-7349-6B9B-3DC50CDD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3" y="2366221"/>
            <a:ext cx="6518309" cy="42976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5DDC69-3A91-C2E1-5DB1-3D80331A5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12" y="4304980"/>
            <a:ext cx="2013943" cy="7430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BD883A-7D8A-0FF0-2B9D-436AB810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29" b="90000" l="9231" r="90769">
                        <a14:foregroundMark x1="9615" y1="78214" x2="9615" y2="78214"/>
                        <a14:foregroundMark x1="63077" y1="8929" x2="63077" y2="8929"/>
                        <a14:foregroundMark x1="90769" y1="30714" x2="90769" y2="3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4" t="5854" r="7013" b="14708"/>
          <a:stretch/>
        </p:blipFill>
        <p:spPr>
          <a:xfrm flipH="1">
            <a:off x="3976254" y="4371729"/>
            <a:ext cx="3722527" cy="14818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FD0C9E-869E-76EB-D933-1B9FF90A6D62}"/>
              </a:ext>
            </a:extLst>
          </p:cNvPr>
          <p:cNvSpPr txBox="1"/>
          <p:nvPr/>
        </p:nvSpPr>
        <p:spPr>
          <a:xfrm>
            <a:off x="336761" y="5663268"/>
            <a:ext cx="3722527" cy="707886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Asegurarse de responder cada una de las preguntas </a:t>
            </a:r>
          </a:p>
        </p:txBody>
      </p:sp>
    </p:spTree>
    <p:extLst>
      <p:ext uri="{BB962C8B-B14F-4D97-AF65-F5344CB8AC3E}">
        <p14:creationId xmlns:p14="http://schemas.microsoft.com/office/powerpoint/2010/main" val="279549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B81B-9CDD-A6D8-B1AF-EFA7479E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D51D5F00-D797-D8F8-AE93-1292D042332F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5E7390BE-BAE7-D0A5-B29A-2DE1A1125853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11E179A-E2E4-691A-05F3-99B058DFA3A8}"/>
              </a:ext>
            </a:extLst>
          </p:cNvPr>
          <p:cNvSpPr txBox="1">
            <a:spLocks/>
          </p:cNvSpPr>
          <p:nvPr/>
        </p:nvSpPr>
        <p:spPr>
          <a:xfrm>
            <a:off x="4424019" y="538850"/>
            <a:ext cx="7767981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5. Cierre de evaluación (Estudiante)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6D3DA6-17F4-1879-C688-50032D10A942}"/>
              </a:ext>
            </a:extLst>
          </p:cNvPr>
          <p:cNvSpPr txBox="1"/>
          <p:nvPr/>
        </p:nvSpPr>
        <p:spPr>
          <a:xfrm>
            <a:off x="2526392" y="1433530"/>
            <a:ext cx="7767981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caso de no haber respondido alguna pregunta, la plataforma mostrará mensajes como los siguientes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FB4D2A-8FC3-3181-21C0-879CDB9A3B60}"/>
              </a:ext>
            </a:extLst>
          </p:cNvPr>
          <p:cNvSpPr txBox="1"/>
          <p:nvPr/>
        </p:nvSpPr>
        <p:spPr>
          <a:xfrm>
            <a:off x="8261677" y="5960780"/>
            <a:ext cx="3722527" cy="707886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Asegurarse de responder cada una de las preguntas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054D00-9C70-76FA-3866-094F71209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40" y="2423123"/>
            <a:ext cx="8072284" cy="31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D4F06-61E9-551C-E22A-6FB59F33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A3088CF5-6DBC-6D52-FC3B-2A57B2281ED0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58607EFE-C692-4823-2379-FBA2C054EC0D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A39B25-39BA-2CC3-4D67-B178BAE0E107}"/>
              </a:ext>
            </a:extLst>
          </p:cNvPr>
          <p:cNvSpPr txBox="1"/>
          <p:nvPr/>
        </p:nvSpPr>
        <p:spPr>
          <a:xfrm>
            <a:off x="2687347" y="2531787"/>
            <a:ext cx="4746264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A continuación, seleccionar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Enviar solicitud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3D6522-9827-41E1-8118-171EEC59B169}"/>
              </a:ext>
            </a:extLst>
          </p:cNvPr>
          <p:cNvSpPr txBox="1">
            <a:spLocks/>
          </p:cNvSpPr>
          <p:nvPr/>
        </p:nvSpPr>
        <p:spPr>
          <a:xfrm>
            <a:off x="4286864" y="540000"/>
            <a:ext cx="7905135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5. Cierre de evaluación (Estudiante)</a:t>
            </a:r>
            <a:endParaRPr lang="es-MX" dirty="0"/>
          </a:p>
        </p:txBody>
      </p:sp>
      <p:pic>
        <p:nvPicPr>
          <p:cNvPr id="12" name="Imagen 11" descr="Interfaz de usuario gráfica, Aplicación">
            <a:extLst>
              <a:ext uri="{FF2B5EF4-FFF2-40B4-BE49-F238E27FC236}">
                <a16:creationId xmlns:a16="http://schemas.microsoft.com/office/drawing/2014/main" id="{D2F5F822-6B4D-E33C-CA73-4D6A339F8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0"/>
          <a:stretch/>
        </p:blipFill>
        <p:spPr>
          <a:xfrm>
            <a:off x="3540037" y="3619302"/>
            <a:ext cx="4368555" cy="84556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7C40B1FD-DFA9-FB40-048A-2C43576B2CC4}"/>
              </a:ext>
            </a:extLst>
          </p:cNvPr>
          <p:cNvSpPr/>
          <p:nvPr/>
        </p:nvSpPr>
        <p:spPr>
          <a:xfrm>
            <a:off x="3540037" y="4042083"/>
            <a:ext cx="810228" cy="49571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561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C8191-44D9-468D-D25F-78A36DBD7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8CEF33D1-BA97-BCD3-2D1F-9558BD899792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93384D9B-AAFC-15F0-C090-C1041BBACE38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456FC83-3ABC-D834-CEA6-0774AED69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566173"/>
              </p:ext>
            </p:extLst>
          </p:nvPr>
        </p:nvGraphicFramePr>
        <p:xfrm>
          <a:off x="945225" y="2297189"/>
          <a:ext cx="10695796" cy="322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C0ED92C9-30BE-6201-B721-F6B02D39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627" y="997200"/>
            <a:ext cx="3424745" cy="845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dirty="0">
                <a:latin typeface="Protest Strike" pitchFamily="2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140050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91178-4308-68FE-9893-F0206504E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4E1719B5-083B-ACEE-AF75-FF465820D142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D713634C-0B2E-E564-1713-850726FB8F80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3CFCA98-1A0D-5B60-7226-3E3959958A6B}"/>
              </a:ext>
            </a:extLst>
          </p:cNvPr>
          <p:cNvSpPr txBox="1">
            <a:spLocks/>
          </p:cNvSpPr>
          <p:nvPr/>
        </p:nvSpPr>
        <p:spPr>
          <a:xfrm>
            <a:off x="3587129" y="540000"/>
            <a:ext cx="8604871" cy="59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ES"/>
              <a:t>5. </a:t>
            </a:r>
            <a:r>
              <a:rPr lang="es-ES" dirty="0"/>
              <a:t>Cierre de evaluación (Estudiante)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106BCD-363F-66D1-CD75-3C1A2521DF77}"/>
              </a:ext>
            </a:extLst>
          </p:cNvPr>
          <p:cNvSpPr txBox="1"/>
          <p:nvPr/>
        </p:nvSpPr>
        <p:spPr>
          <a:xfrm>
            <a:off x="1077431" y="2268583"/>
            <a:ext cx="2981600" cy="196977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Para finalizar, da clic en el ícono azul donde se muestra la foto de usuario y da clic en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72F88C-CA28-3717-2FC9-D685693A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7" y="4238353"/>
            <a:ext cx="2366850" cy="4903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81C206C-DA23-9DA8-F5AA-91CA83FD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04" y="2268583"/>
            <a:ext cx="7636362" cy="17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6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13F95-2263-343F-E030-EE0219D47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1;p31">
            <a:extLst>
              <a:ext uri="{FF2B5EF4-FFF2-40B4-BE49-F238E27FC236}">
                <a16:creationId xmlns:a16="http://schemas.microsoft.com/office/drawing/2014/main" id="{E6178A3D-5205-4667-ACC7-E067EC192D87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11">
            <a:extLst>
              <a:ext uri="{FF2B5EF4-FFF2-40B4-BE49-F238E27FC236}">
                <a16:creationId xmlns:a16="http://schemas.microsoft.com/office/drawing/2014/main" id="{EA22533D-6561-2D10-DB3E-CB1416B03A96}"/>
              </a:ext>
            </a:extLst>
          </p:cNvPr>
          <p:cNvGraphicFramePr/>
          <p:nvPr/>
        </p:nvGraphicFramePr>
        <p:xfrm>
          <a:off x="391626" y="2034488"/>
          <a:ext cx="11408747" cy="423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Google Shape;1534;p45">
            <a:extLst>
              <a:ext uri="{FF2B5EF4-FFF2-40B4-BE49-F238E27FC236}">
                <a16:creationId xmlns:a16="http://schemas.microsoft.com/office/drawing/2014/main" id="{82B65260-2ACE-C10E-8F10-623889F00E79}"/>
              </a:ext>
            </a:extLst>
          </p:cNvPr>
          <p:cNvSpPr/>
          <p:nvPr/>
        </p:nvSpPr>
        <p:spPr>
          <a:xfrm>
            <a:off x="3319271" y="834554"/>
            <a:ext cx="5038345" cy="847942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800" b="1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Tips para facilitar  la aplicación virtual</a:t>
            </a:r>
          </a:p>
        </p:txBody>
      </p:sp>
    </p:spTree>
    <p:extLst>
      <p:ext uri="{BB962C8B-B14F-4D97-AF65-F5344CB8AC3E}">
        <p14:creationId xmlns:p14="http://schemas.microsoft.com/office/powerpoint/2010/main" val="1108440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A899D-F199-A79F-19DB-D2183CDB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7CF8587D-088E-C4D5-67A0-837DCAB63F6C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6A319369-5530-2218-3677-8F0329924BDA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9D3C09-E5D5-9AF4-B823-B11F737F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09" t="23834" r="39813" b="25999"/>
          <a:stretch/>
        </p:blipFill>
        <p:spPr>
          <a:xfrm rot="816079">
            <a:off x="6026534" y="2953373"/>
            <a:ext cx="2461818" cy="31060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E78993-F07A-C9EE-E0E2-0D9F0C5C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6064">
            <a:off x="2901518" y="2573576"/>
            <a:ext cx="2711625" cy="3499206"/>
          </a:xfrm>
          <a:prstGeom prst="rect">
            <a:avLst/>
          </a:prstGeom>
        </p:spPr>
      </p:pic>
      <p:sp>
        <p:nvSpPr>
          <p:cNvPr id="5" name="Google Shape;573;p35">
            <a:extLst>
              <a:ext uri="{FF2B5EF4-FFF2-40B4-BE49-F238E27FC236}">
                <a16:creationId xmlns:a16="http://schemas.microsoft.com/office/drawing/2014/main" id="{6C4108FA-A77B-7963-FA0C-AC60DBF777F2}"/>
              </a:ext>
            </a:extLst>
          </p:cNvPr>
          <p:cNvSpPr txBox="1">
            <a:spLocks/>
          </p:cNvSpPr>
          <p:nvPr/>
        </p:nvSpPr>
        <p:spPr>
          <a:xfrm>
            <a:off x="1825157" y="1502442"/>
            <a:ext cx="9519602" cy="75713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400" dirty="0">
                <a:latin typeface="Protest Strike" pitchFamily="2" charset="0"/>
              </a:rPr>
              <a:t>Modalidad impresa: </a:t>
            </a:r>
            <a:r>
              <a:rPr lang="es-MX" sz="4400" b="0" dirty="0">
                <a:latin typeface="Protest Strike" pitchFamily="2" charset="0"/>
              </a:rPr>
              <a:t>Cuadernillos y HR</a:t>
            </a:r>
          </a:p>
        </p:txBody>
      </p:sp>
    </p:spTree>
    <p:extLst>
      <p:ext uri="{BB962C8B-B14F-4D97-AF65-F5344CB8AC3E}">
        <p14:creationId xmlns:p14="http://schemas.microsoft.com/office/powerpoint/2010/main" val="2874580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57;p33">
            <a:extLst>
              <a:ext uri="{FF2B5EF4-FFF2-40B4-BE49-F238E27FC236}">
                <a16:creationId xmlns:a16="http://schemas.microsoft.com/office/drawing/2014/main" id="{7CF80B63-7FFC-37A1-B051-ED714FCA6FD5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 dirty="0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5" name="Google Shape;451;p31">
            <a:extLst>
              <a:ext uri="{FF2B5EF4-FFF2-40B4-BE49-F238E27FC236}">
                <a16:creationId xmlns:a16="http://schemas.microsoft.com/office/drawing/2014/main" id="{943D88C9-DE1D-937A-1421-28B467CAFC5D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6" name="Google Shape;1534;p45">
            <a:extLst>
              <a:ext uri="{FF2B5EF4-FFF2-40B4-BE49-F238E27FC236}">
                <a16:creationId xmlns:a16="http://schemas.microsoft.com/office/drawing/2014/main" id="{2E713689-8F5A-0A19-AA02-B01955FE70B4}"/>
              </a:ext>
            </a:extLst>
          </p:cNvPr>
          <p:cNvSpPr/>
          <p:nvPr/>
        </p:nvSpPr>
        <p:spPr>
          <a:xfrm>
            <a:off x="1112818" y="1083675"/>
            <a:ext cx="2854748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u="sng" dirty="0">
                <a:solidFill>
                  <a:srgbClr val="FFFFFF"/>
                </a:solidFill>
                <a:latin typeface="Fira Sans Extra Condensed Medium"/>
              </a:rPr>
              <a:t>Responsable estatal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29B624-B6F8-A8B0-7CA8-DD6E1613AE3B}"/>
              </a:ext>
            </a:extLst>
          </p:cNvPr>
          <p:cNvSpPr txBox="1"/>
          <p:nvPr/>
        </p:nvSpPr>
        <p:spPr>
          <a:xfrm>
            <a:off x="1112818" y="1722860"/>
            <a:ext cx="104586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Responsable de coordinar e implementar la operación de la aplicación en el estado.</a:t>
            </a:r>
          </a:p>
          <a:p>
            <a:r>
              <a:rPr lang="es-ES" sz="2400" b="1" dirty="0"/>
              <a:t>Funciones:</a:t>
            </a:r>
            <a:endParaRPr lang="es-MX" sz="2400" b="1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b="1" dirty="0"/>
              <a:t>Coordinar el proceso de la evaluación y administrar los materiales y plataforma de aplicación de la evaluación</a:t>
            </a:r>
            <a:r>
              <a:rPr lang="es-ES" sz="2400" dirty="0"/>
              <a:t>.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Supervisar que en las escuelas la aplicación se lleve a cabo conforme al Manual, junto con los Coordinadores operativos (enlaces) de los Subsistemas y de las Delegaciones Regionales.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Coordinar el procesamiento y análisis de la información derivada de la aplicación.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b="1" dirty="0"/>
              <a:t>Entregar los resultados</a:t>
            </a:r>
            <a:r>
              <a:rPr lang="es-ES" sz="2400" dirty="0"/>
              <a:t> de la aplicación.</a:t>
            </a:r>
          </a:p>
        </p:txBody>
      </p:sp>
      <p:sp>
        <p:nvSpPr>
          <p:cNvPr id="3" name="Google Shape;573;p35">
            <a:extLst>
              <a:ext uri="{FF2B5EF4-FFF2-40B4-BE49-F238E27FC236}">
                <a16:creationId xmlns:a16="http://schemas.microsoft.com/office/drawing/2014/main" id="{0153DDFB-410E-4D20-F762-89B7CA520FEC}"/>
              </a:ext>
            </a:extLst>
          </p:cNvPr>
          <p:cNvSpPr txBox="1">
            <a:spLocks/>
          </p:cNvSpPr>
          <p:nvPr/>
        </p:nvSpPr>
        <p:spPr>
          <a:xfrm>
            <a:off x="912427" y="35504"/>
            <a:ext cx="10859476" cy="5983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4800" b="1" dirty="0">
                <a:solidFill>
                  <a:schemeClr val="accent1"/>
                </a:solidFill>
                <a:latin typeface="Aptos" panose="020B0004020202020204" pitchFamily="34" charset="0"/>
              </a:rPr>
              <a:t>Figuras participantes</a:t>
            </a:r>
            <a:endParaRPr lang="es-MX" sz="16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15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1;p31">
            <a:extLst>
              <a:ext uri="{FF2B5EF4-FFF2-40B4-BE49-F238E27FC236}">
                <a16:creationId xmlns:a16="http://schemas.microsoft.com/office/drawing/2014/main" id="{BC6D31D0-6499-A4ED-D07B-B55B66CB932F}"/>
              </a:ext>
            </a:extLst>
          </p:cNvPr>
          <p:cNvSpPr txBox="1">
            <a:spLocks/>
          </p:cNvSpPr>
          <p:nvPr/>
        </p:nvSpPr>
        <p:spPr>
          <a:xfrm>
            <a:off x="924385" y="178428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5" name="Google Shape;1534;p45">
            <a:extLst>
              <a:ext uri="{FF2B5EF4-FFF2-40B4-BE49-F238E27FC236}">
                <a16:creationId xmlns:a16="http://schemas.microsoft.com/office/drawing/2014/main" id="{6DD07F8B-D0D2-AB0F-B162-8F438E55039C}"/>
              </a:ext>
            </a:extLst>
          </p:cNvPr>
          <p:cNvSpPr/>
          <p:nvPr/>
        </p:nvSpPr>
        <p:spPr>
          <a:xfrm>
            <a:off x="1149238" y="1114738"/>
            <a:ext cx="5189569" cy="419235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u="sng" dirty="0">
                <a:solidFill>
                  <a:srgbClr val="FFFFFF"/>
                </a:solidFill>
                <a:latin typeface="Fira Sans Extra Condensed Medium"/>
              </a:rPr>
              <a:t>Coordinador Operativo del subsistema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707BF4-B2CF-4318-79B5-F3B3DA54A616}"/>
              </a:ext>
            </a:extLst>
          </p:cNvPr>
          <p:cNvSpPr txBox="1"/>
          <p:nvPr/>
        </p:nvSpPr>
        <p:spPr>
          <a:xfrm>
            <a:off x="1149238" y="1918295"/>
            <a:ext cx="1074120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 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b="1" dirty="0"/>
              <a:t>Replicar la capacitación </a:t>
            </a:r>
            <a:r>
              <a:rPr lang="es-ES" sz="2400" dirty="0"/>
              <a:t>con los planteles de su subsistema según corresponda. Previo al inicio de la aplicación.</a:t>
            </a:r>
            <a:endParaRPr lang="es-MX" sz="2400" b="1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Realizar la distribución de los materiales de aplicación (Cuadernillo, HR y formatos de control)</a:t>
            </a:r>
            <a:endParaRPr lang="es-MX" sz="2400" b="1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Informar al responsable estatal </a:t>
            </a:r>
            <a:r>
              <a:rPr lang="es-ES" sz="2400" b="1" dirty="0"/>
              <a:t>la estrategia operativa </a:t>
            </a:r>
            <a:r>
              <a:rPr lang="es-ES" sz="2400" dirty="0"/>
              <a:t>de aplicación del Subsistema y sus planteles. Enviar a Andrés Luna Olmos, Jefe de Logística de Evaluaciones, por correo electrónico </a:t>
            </a:r>
            <a:r>
              <a:rPr lang="es-ES" sz="2400" u="sng" dirty="0">
                <a:hlinkClick r:id="rId2"/>
              </a:rPr>
              <a:t>a_luna@seg.guanajuato.gob.mx</a:t>
            </a:r>
            <a:r>
              <a:rPr lang="es-ES" sz="2400" dirty="0"/>
              <a:t> </a:t>
            </a:r>
            <a:endParaRPr lang="es-MX" sz="2400" dirty="0"/>
          </a:p>
          <a:p>
            <a:pPr marL="342900" lvl="0" indent="-342900">
              <a:buFont typeface="+mj-lt"/>
              <a:buAutoNum type="arabicPeriod"/>
            </a:pPr>
            <a:r>
              <a:rPr lang="es-ES" sz="2400" b="1" dirty="0"/>
              <a:t>Supervisar</a:t>
            </a:r>
            <a:r>
              <a:rPr lang="es-ES" sz="2400" dirty="0"/>
              <a:t> que en las escuelas la aplicación se lleve a cabo conforme al Manual.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400" dirty="0"/>
              <a:t>Resolver y/o canalizar las incidencias que se presenten.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34941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64F666DC-5BFC-C509-91C9-7CA76D8C40C9}"/>
              </a:ext>
            </a:extLst>
          </p:cNvPr>
          <p:cNvSpPr/>
          <p:nvPr/>
        </p:nvSpPr>
        <p:spPr>
          <a:xfrm>
            <a:off x="681924" y="1093196"/>
            <a:ext cx="3295715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 dirty="0">
                <a:solidFill>
                  <a:srgbClr val="FFFFFF"/>
                </a:solidFill>
                <a:latin typeface="Fira Sans Extra Condensed Medium"/>
              </a:rPr>
              <a:t>Director (a) del plantel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D412FC-2AE9-4734-18E2-7C186028755D}"/>
              </a:ext>
            </a:extLst>
          </p:cNvPr>
          <p:cNvSpPr txBox="1"/>
          <p:nvPr/>
        </p:nvSpPr>
        <p:spPr>
          <a:xfrm>
            <a:off x="794281" y="1737360"/>
            <a:ext cx="106139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Antes de la aplicación: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000" dirty="0"/>
              <a:t>Recibir por parte del Coordinador Operativo del Subsistema la capacitación para la aplicación.</a:t>
            </a:r>
            <a:endParaRPr lang="es-MX" sz="2000" dirty="0"/>
          </a:p>
          <a:p>
            <a:pPr marL="800100" lvl="1" indent="-342900">
              <a:buFont typeface="+mj-lt"/>
              <a:buAutoNum type="arabicPeriod"/>
            </a:pPr>
            <a:r>
              <a:rPr lang="es-ES" sz="2000" dirty="0"/>
              <a:t>Informar a la comunidad escolar acerca de esta aplicación.</a:t>
            </a:r>
            <a:endParaRPr lang="es-MX" sz="2000" dirty="0"/>
          </a:p>
          <a:p>
            <a:pPr marL="800100" lvl="1" indent="-342900">
              <a:buFont typeface="+mj-lt"/>
              <a:buAutoNum type="arabicPeriod"/>
            </a:pPr>
            <a:r>
              <a:rPr lang="es-ES" sz="2000" dirty="0"/>
              <a:t>Determinar la cantidad del personal administrativo o docente que fungirán como personal aplicador.</a:t>
            </a:r>
            <a:endParaRPr lang="es-MX" sz="2000" dirty="0"/>
          </a:p>
          <a:p>
            <a:pPr marL="800100" lvl="1" indent="-342900">
              <a:buFont typeface="+mj-lt"/>
              <a:buAutoNum type="arabicPeriod"/>
            </a:pPr>
            <a:r>
              <a:rPr lang="es-ES" sz="2000" dirty="0"/>
              <a:t>Capacitar a los aplicadores con este manual, con énfasis en los apartados alumnos y personal aplicador en el que se detallan sus funciones.</a:t>
            </a:r>
            <a:endParaRPr lang="es-MX" sz="2000" dirty="0"/>
          </a:p>
          <a:p>
            <a:pPr marL="800100" lvl="1" indent="-342900">
              <a:buFont typeface="+mj-lt"/>
              <a:buAutoNum type="arabicPeriod"/>
            </a:pPr>
            <a:r>
              <a:rPr lang="es-ES" sz="2000" dirty="0"/>
              <a:t>Verificar la matrícula de estudiantes y los espacios de acuerdo con la modalidad de aplicación.</a:t>
            </a:r>
            <a:endParaRPr lang="es-MX" sz="2000" dirty="0"/>
          </a:p>
          <a:p>
            <a:pPr marL="800100" lvl="1" indent="-342900">
              <a:buFont typeface="+mj-lt"/>
              <a:buAutoNum type="arabicPeriod"/>
            </a:pPr>
            <a:r>
              <a:rPr lang="es-ES" sz="2000" dirty="0"/>
              <a:t>Entregar al personal aplicador el material para la aplicación en modalidad Impresa cuadernillo y hojas para los alumnos y los formatos de control de aplicación en el aula.</a:t>
            </a:r>
            <a:endParaRPr lang="es-MX" sz="2000" dirty="0"/>
          </a:p>
          <a:p>
            <a:pPr algn="just"/>
            <a:endParaRPr lang="es-ES" sz="2400" b="1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2972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1951A2-1F13-B5DB-B94A-33A566C8E091}"/>
              </a:ext>
            </a:extLst>
          </p:cNvPr>
          <p:cNvSpPr txBox="1"/>
          <p:nvPr/>
        </p:nvSpPr>
        <p:spPr>
          <a:xfrm>
            <a:off x="-404817" y="1767879"/>
            <a:ext cx="1086732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s-ES" sz="2000" dirty="0"/>
              <a:t>9. En caso de contar con estudiantes que presenten alguna necesidad por 	discapacidad visual, auditiva o discapacidad motriz proporcionar apoyo para:</a:t>
            </a:r>
          </a:p>
          <a:p>
            <a:pPr lvl="3"/>
            <a:endParaRPr lang="es-MX" sz="2000" dirty="0"/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Designar a una persona del plantel que apoye en la aplicación del estudiante. Podrá ser un docente, administrativo, o madre o padre de familia.</a:t>
            </a:r>
            <a:endParaRPr lang="es-MX" sz="2000" dirty="0"/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Se recomienda que la persona de apoyo permanezca cerca del espacio de aplicación durante toda la sesión, en caso de que se requiera su ayuda.</a:t>
            </a:r>
            <a:endParaRPr lang="es-MX" sz="2000" dirty="0"/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Se dará </a:t>
            </a:r>
            <a:r>
              <a:rPr lang="es-ES" sz="2400" dirty="0"/>
              <a:t>una</a:t>
            </a:r>
            <a:r>
              <a:rPr lang="es-ES" sz="2000" dirty="0"/>
              <a:t> hora extra para resolver la totalidad del examen.</a:t>
            </a:r>
            <a:endParaRPr lang="es-MX" sz="2000" dirty="0"/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Notificar los datos de los alumnos en esta condición al Coordinador Operativo del subsistema.</a:t>
            </a:r>
            <a:endParaRPr lang="es-MX" sz="2000" dirty="0"/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s-ES" sz="2000" dirty="0"/>
              <a:t>Si hay afectación en la motricidad gruesa, el estudiante podría contar con una persona de apoyo para trasladarse e ingresar al espacio de aplicación. Se recomienda que la persona de apoyo se quede en la sede durante toda la sesión, en caso de que se requiera su ayuda. </a:t>
            </a:r>
            <a:endParaRPr lang="es-ES" sz="3200" dirty="0"/>
          </a:p>
        </p:txBody>
      </p:sp>
      <p:sp>
        <p:nvSpPr>
          <p:cNvPr id="4" name="Google Shape;1534;p45">
            <a:extLst>
              <a:ext uri="{FF2B5EF4-FFF2-40B4-BE49-F238E27FC236}">
                <a16:creationId xmlns:a16="http://schemas.microsoft.com/office/drawing/2014/main" id="{95EF4571-758B-13EE-0589-E024FA56B755}"/>
              </a:ext>
            </a:extLst>
          </p:cNvPr>
          <p:cNvSpPr/>
          <p:nvPr/>
        </p:nvSpPr>
        <p:spPr>
          <a:xfrm>
            <a:off x="867905" y="1221689"/>
            <a:ext cx="3392830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 dirty="0">
                <a:solidFill>
                  <a:srgbClr val="FFFFFF"/>
                </a:solidFill>
                <a:latin typeface="Fira Sans Extra Condensed Medium"/>
              </a:rPr>
              <a:t>Director (a) del plantel </a:t>
            </a:r>
          </a:p>
        </p:txBody>
      </p:sp>
    </p:spTree>
    <p:extLst>
      <p:ext uri="{BB962C8B-B14F-4D97-AF65-F5344CB8AC3E}">
        <p14:creationId xmlns:p14="http://schemas.microsoft.com/office/powerpoint/2010/main" val="58961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81A4D6A7-8AE1-EE58-C409-ECFDAB8F36E3}"/>
              </a:ext>
            </a:extLst>
          </p:cNvPr>
          <p:cNvSpPr/>
          <p:nvPr/>
        </p:nvSpPr>
        <p:spPr>
          <a:xfrm>
            <a:off x="1146995" y="1261018"/>
            <a:ext cx="3115039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 dirty="0">
                <a:solidFill>
                  <a:srgbClr val="FFFFFF"/>
                </a:solidFill>
                <a:latin typeface="Fira Sans Extra Condensed Medium"/>
              </a:rPr>
              <a:t>Director (a) del plantel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C44C1B-97BF-0A6C-4A2A-E24C99404687}"/>
              </a:ext>
            </a:extLst>
          </p:cNvPr>
          <p:cNvSpPr txBox="1"/>
          <p:nvPr/>
        </p:nvSpPr>
        <p:spPr>
          <a:xfrm>
            <a:off x="1146996" y="1934441"/>
            <a:ext cx="1015378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Durante el primer día de aplicación</a:t>
            </a:r>
          </a:p>
          <a:p>
            <a:pPr algn="just"/>
            <a:endParaRPr lang="es-ES" sz="2400" b="1" dirty="0"/>
          </a:p>
          <a:p>
            <a:pPr marL="1714500" lvl="3" indent="-342900">
              <a:buFont typeface="+mj-lt"/>
              <a:buAutoNum type="arabicPeriod"/>
            </a:pPr>
            <a:r>
              <a:rPr lang="es-ES" sz="2000" dirty="0"/>
              <a:t>Realizar la actividad “Organización de la Aplicación en el Aula”.</a:t>
            </a:r>
            <a:endParaRPr lang="es-MX" sz="2000" dirty="0"/>
          </a:p>
          <a:p>
            <a:pPr marL="1714500" lvl="3" indent="-342900">
              <a:buFont typeface="+mj-lt"/>
              <a:buAutoNum type="arabicPeriod"/>
            </a:pPr>
            <a:r>
              <a:rPr lang="es-ES" sz="2000" dirty="0"/>
              <a:t>Asegurar que el personal aplicador esté en sus aulas y cuenten con los insumos para una aplicación exitosa.</a:t>
            </a:r>
            <a:endParaRPr lang="es-MX" sz="2000" dirty="0"/>
          </a:p>
          <a:p>
            <a:pPr marL="1714500" lvl="3" indent="-342900">
              <a:buFont typeface="+mj-lt"/>
              <a:buAutoNum type="arabicPeriod"/>
            </a:pPr>
            <a:r>
              <a:rPr lang="es-ES" sz="2000" dirty="0"/>
              <a:t>Mantener el orden dentro del plantel, con la finalidad de evitar interferencias durante la aplicación.</a:t>
            </a:r>
            <a:endParaRPr lang="es-MX" sz="2000" dirty="0"/>
          </a:p>
          <a:p>
            <a:pPr marL="1714500" lvl="3" indent="-342900">
              <a:buFont typeface="+mj-lt"/>
              <a:buAutoNum type="arabicPeriod"/>
            </a:pPr>
            <a:r>
              <a:rPr lang="es-ES" sz="2000" dirty="0"/>
              <a:t>Apoyar a las y los aplicadores en caso de presentarse algún problema en la aplicación.</a:t>
            </a:r>
            <a:endParaRPr lang="es-MX" sz="2000" dirty="0"/>
          </a:p>
          <a:p>
            <a:pPr marL="1714500" lvl="3" indent="-342900">
              <a:buFont typeface="+mj-lt"/>
              <a:buAutoNum type="arabicPeriod"/>
            </a:pPr>
            <a:r>
              <a:rPr lang="es-ES" sz="2000" dirty="0"/>
              <a:t>Monitorear que el proceso se realice conforme a manual.</a:t>
            </a:r>
            <a:endParaRPr lang="es-MX" sz="2000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06811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D72DF-1960-232E-23BB-A3A1F4370237}"/>
              </a:ext>
            </a:extLst>
          </p:cNvPr>
          <p:cNvSpPr txBox="1"/>
          <p:nvPr/>
        </p:nvSpPr>
        <p:spPr>
          <a:xfrm>
            <a:off x="1582993" y="1765361"/>
            <a:ext cx="103828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Es personal docente o administrativo del plantel, designado por el director o responsable de aplicación en el plantel para administrar y aplicar en un grupo los instrumentos.</a:t>
            </a:r>
          </a:p>
          <a:p>
            <a:endParaRPr lang="es-MX" sz="2400" dirty="0"/>
          </a:p>
          <a:p>
            <a:r>
              <a:rPr lang="es-ES" sz="2400" dirty="0"/>
              <a:t> </a:t>
            </a:r>
            <a:r>
              <a:rPr lang="es-ES" sz="2400" b="1" dirty="0"/>
              <a:t>Consideraciones para la aplicación del instrumento.</a:t>
            </a:r>
            <a:endParaRPr lang="es-MX" sz="2400" b="1" dirty="0"/>
          </a:p>
          <a:p>
            <a:r>
              <a:rPr lang="es-ES" sz="2400" b="1" dirty="0"/>
              <a:t> </a:t>
            </a:r>
            <a:endParaRPr lang="es-MX" sz="2400" b="1" dirty="0"/>
          </a:p>
          <a:p>
            <a:r>
              <a:rPr lang="es-ES" sz="2400" dirty="0"/>
              <a:t>  Deberá tener el FCAA (Formato de control de aplicación en el aula) de su grupo, pasar lista y proporcionar el material a los alumnos.</a:t>
            </a:r>
            <a:endParaRPr lang="es-ES" sz="2000" dirty="0"/>
          </a:p>
        </p:txBody>
      </p:sp>
      <p:sp>
        <p:nvSpPr>
          <p:cNvPr id="4" name="Google Shape;1534;p45">
            <a:extLst>
              <a:ext uri="{FF2B5EF4-FFF2-40B4-BE49-F238E27FC236}">
                <a16:creationId xmlns:a16="http://schemas.microsoft.com/office/drawing/2014/main" id="{E13312E6-8E3A-AC23-89CC-3E2E32D1F1E9}"/>
              </a:ext>
            </a:extLst>
          </p:cNvPr>
          <p:cNvSpPr/>
          <p:nvPr/>
        </p:nvSpPr>
        <p:spPr>
          <a:xfrm>
            <a:off x="960895" y="1086842"/>
            <a:ext cx="3093362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 dirty="0">
                <a:solidFill>
                  <a:srgbClr val="FFFFFF"/>
                </a:solidFill>
                <a:latin typeface="Fira Sans Extra Condensed Medium"/>
              </a:rPr>
              <a:t>Docente-aplicador  </a:t>
            </a:r>
          </a:p>
        </p:txBody>
      </p:sp>
    </p:spTree>
    <p:extLst>
      <p:ext uri="{BB962C8B-B14F-4D97-AF65-F5344CB8AC3E}">
        <p14:creationId xmlns:p14="http://schemas.microsoft.com/office/powerpoint/2010/main" val="1442228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5A7B65-EC64-5227-B922-D232A1278171}"/>
              </a:ext>
            </a:extLst>
          </p:cNvPr>
          <p:cNvSpPr txBox="1"/>
          <p:nvPr/>
        </p:nvSpPr>
        <p:spPr>
          <a:xfrm>
            <a:off x="1031237" y="1852450"/>
            <a:ext cx="105729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Generales:</a:t>
            </a:r>
            <a:endParaRPr lang="es-MX" sz="2000" b="1" dirty="0"/>
          </a:p>
          <a:p>
            <a:pPr lvl="0"/>
            <a:r>
              <a:rPr lang="es-ES" sz="2000" dirty="0"/>
              <a:t>El personal aplicador dará al grupo las instrucciones que contiene el cuadernillo en la página 1 y proporcionará información sobre: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Anotar en el </a:t>
            </a:r>
            <a:r>
              <a:rPr lang="es-ES" sz="2000" dirty="0" err="1"/>
              <a:t>pintarrón</a:t>
            </a:r>
            <a:r>
              <a:rPr lang="es-ES" sz="2000" dirty="0"/>
              <a:t> el momento de inicio y término del examen.</a:t>
            </a:r>
            <a:endParaRPr lang="es-MX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Materiales que se pueden utilizar: únicamente la computadora o dispositivo inteligente en que se responda la evaluación, así como en cuadernillo y HR y lápiz del 2 o 2 ½ según corresponda.</a:t>
            </a:r>
            <a:endParaRPr lang="es-MX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Una vez iniciada la aplicación, se cuenta con 150 minutos para responder el examen en la hoja de respuesta.</a:t>
            </a:r>
            <a:endParaRPr lang="es-MX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Se puede hacer uso de hojas en blanco para realizar cálculos en caso de requerirse, con previa autorización del aplicador. El cuadernillo cuenta con hojas en blanco para este fin. </a:t>
            </a:r>
            <a:endParaRPr lang="es-MX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Está permitido salir durante la aplicación,  con la autorización del aplicador.</a:t>
            </a:r>
            <a:endParaRPr lang="es-MX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000" dirty="0"/>
              <a:t>El personal aplicador señalará cuando el tiempo para responder el examen esté por agotarse (30 y 10 minutos antes); así mismo, señalará cuando se termine.</a:t>
            </a:r>
            <a:endParaRPr lang="es-ES" dirty="0"/>
          </a:p>
        </p:txBody>
      </p:sp>
      <p:sp>
        <p:nvSpPr>
          <p:cNvPr id="4" name="Google Shape;1534;p45">
            <a:extLst>
              <a:ext uri="{FF2B5EF4-FFF2-40B4-BE49-F238E27FC236}">
                <a16:creationId xmlns:a16="http://schemas.microsoft.com/office/drawing/2014/main" id="{DA01B021-6452-4A64-F638-347D767F7B2B}"/>
              </a:ext>
            </a:extLst>
          </p:cNvPr>
          <p:cNvSpPr/>
          <p:nvPr/>
        </p:nvSpPr>
        <p:spPr>
          <a:xfrm>
            <a:off x="1031237" y="1119500"/>
            <a:ext cx="3023020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 dirty="0">
                <a:solidFill>
                  <a:srgbClr val="FFFFFF"/>
                </a:solidFill>
                <a:latin typeface="Fira Sans Extra Condensed Medium"/>
              </a:rPr>
              <a:t>Docente-aplicador  </a:t>
            </a:r>
          </a:p>
        </p:txBody>
      </p:sp>
    </p:spTree>
    <p:extLst>
      <p:ext uri="{BB962C8B-B14F-4D97-AF65-F5344CB8AC3E}">
        <p14:creationId xmlns:p14="http://schemas.microsoft.com/office/powerpoint/2010/main" val="176128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20">
            <a:extLst>
              <a:ext uri="{FF2B5EF4-FFF2-40B4-BE49-F238E27FC236}">
                <a16:creationId xmlns:a16="http://schemas.microsoft.com/office/drawing/2014/main" id="{8323C2C3-84F8-F0C5-C394-4FA57F79A802}"/>
              </a:ext>
            </a:extLst>
          </p:cNvPr>
          <p:cNvSpPr/>
          <p:nvPr/>
        </p:nvSpPr>
        <p:spPr>
          <a:xfrm>
            <a:off x="0" y="3117484"/>
            <a:ext cx="12192000" cy="3099491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5" name="Diagram 44">
            <a:extLst>
              <a:ext uri="{FF2B5EF4-FFF2-40B4-BE49-F238E27FC236}">
                <a16:creationId xmlns:a16="http://schemas.microsoft.com/office/drawing/2014/main" id="{7DAA53B1-8D5A-F4E0-A84F-64DAB452D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534184"/>
              </p:ext>
            </p:extLst>
          </p:nvPr>
        </p:nvGraphicFramePr>
        <p:xfrm>
          <a:off x="81280" y="1341120"/>
          <a:ext cx="11216640" cy="64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303">
            <a:extLst>
              <a:ext uri="{FF2B5EF4-FFF2-40B4-BE49-F238E27FC236}">
                <a16:creationId xmlns:a16="http://schemas.microsoft.com/office/drawing/2014/main" id="{5A562019-66BD-41D6-5406-BC0F93CB4602}"/>
              </a:ext>
            </a:extLst>
          </p:cNvPr>
          <p:cNvSpPr txBox="1"/>
          <p:nvPr/>
        </p:nvSpPr>
        <p:spPr>
          <a:xfrm>
            <a:off x="3095016" y="5673445"/>
            <a:ext cx="19940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  <a:cs typeface="Calibri"/>
              </a:rPr>
              <a:t>Ago-Sep</a:t>
            </a:r>
          </a:p>
        </p:txBody>
      </p:sp>
      <p:sp>
        <p:nvSpPr>
          <p:cNvPr id="7" name="TextBox 694">
            <a:extLst>
              <a:ext uri="{FF2B5EF4-FFF2-40B4-BE49-F238E27FC236}">
                <a16:creationId xmlns:a16="http://schemas.microsoft.com/office/drawing/2014/main" id="{8D6C1718-CBF2-5531-0E33-5F26EF5D6EFA}"/>
              </a:ext>
            </a:extLst>
          </p:cNvPr>
          <p:cNvSpPr txBox="1"/>
          <p:nvPr/>
        </p:nvSpPr>
        <p:spPr>
          <a:xfrm>
            <a:off x="8956681" y="5601963"/>
            <a:ext cx="19940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  <a:cs typeface="Calibri"/>
              </a:rPr>
              <a:t>Sept 2026-Jul 2027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ED2371-B0CA-76FF-8CC5-7B282B19B694}"/>
              </a:ext>
            </a:extLst>
          </p:cNvPr>
          <p:cNvSpPr txBox="1"/>
          <p:nvPr/>
        </p:nvSpPr>
        <p:spPr>
          <a:xfrm>
            <a:off x="7352338" y="327897"/>
            <a:ext cx="4382088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2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Ruta crítica 2026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D69AF8-AC4B-77A7-D8CA-9F2853E07673}"/>
              </a:ext>
            </a:extLst>
          </p:cNvPr>
          <p:cNvSpPr txBox="1"/>
          <p:nvPr/>
        </p:nvSpPr>
        <p:spPr>
          <a:xfrm>
            <a:off x="2144551" y="1606945"/>
            <a:ext cx="2782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Designación enlaces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Capacitación a enlaces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BD de inscritos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Impresión materiales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1B5955-4B33-7ED4-2FAE-3FBE45E37F94}"/>
              </a:ext>
            </a:extLst>
          </p:cNvPr>
          <p:cNvSpPr txBox="1"/>
          <p:nvPr/>
        </p:nvSpPr>
        <p:spPr>
          <a:xfrm>
            <a:off x="4927426" y="1745444"/>
            <a:ext cx="3072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Capacitación a planteles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Distribución materiales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Aplicación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Monitoreo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8FA12E-31D7-6E63-20D3-30DE03268C84}"/>
              </a:ext>
            </a:extLst>
          </p:cNvPr>
          <p:cNvSpPr txBox="1"/>
          <p:nvPr/>
        </p:nvSpPr>
        <p:spPr>
          <a:xfrm>
            <a:off x="8195154" y="1860156"/>
            <a:ext cx="275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Armonización BD de resultados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Análisis psicométrico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</a:rPr>
              <a:t>Tablero PBI</a:t>
            </a:r>
          </a:p>
        </p:txBody>
      </p:sp>
      <p:sp>
        <p:nvSpPr>
          <p:cNvPr id="12" name="TextBox 299">
            <a:extLst>
              <a:ext uri="{FF2B5EF4-FFF2-40B4-BE49-F238E27FC236}">
                <a16:creationId xmlns:a16="http://schemas.microsoft.com/office/drawing/2014/main" id="{63F7FEEC-D750-2962-F405-14D9466DF824}"/>
              </a:ext>
            </a:extLst>
          </p:cNvPr>
          <p:cNvSpPr txBox="1"/>
          <p:nvPr/>
        </p:nvSpPr>
        <p:spPr>
          <a:xfrm>
            <a:off x="8195154" y="3136729"/>
            <a:ext cx="1616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</a:rPr>
              <a:t>Jul-Ago</a:t>
            </a:r>
          </a:p>
        </p:txBody>
      </p:sp>
      <p:sp>
        <p:nvSpPr>
          <p:cNvPr id="13" name="TextBox 299">
            <a:extLst>
              <a:ext uri="{FF2B5EF4-FFF2-40B4-BE49-F238E27FC236}">
                <a16:creationId xmlns:a16="http://schemas.microsoft.com/office/drawing/2014/main" id="{1544402C-7001-CAD3-4749-A12DAEB2860E}"/>
              </a:ext>
            </a:extLst>
          </p:cNvPr>
          <p:cNvSpPr txBox="1"/>
          <p:nvPr/>
        </p:nvSpPr>
        <p:spPr>
          <a:xfrm>
            <a:off x="5245112" y="3136729"/>
            <a:ext cx="1616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</a:rPr>
              <a:t>May-Jun</a:t>
            </a:r>
          </a:p>
        </p:txBody>
      </p:sp>
      <p:sp>
        <p:nvSpPr>
          <p:cNvPr id="14" name="TextBox 299">
            <a:extLst>
              <a:ext uri="{FF2B5EF4-FFF2-40B4-BE49-F238E27FC236}">
                <a16:creationId xmlns:a16="http://schemas.microsoft.com/office/drawing/2014/main" id="{04F9518C-9706-3F8F-0BB7-D567D84FF95C}"/>
              </a:ext>
            </a:extLst>
          </p:cNvPr>
          <p:cNvSpPr txBox="1"/>
          <p:nvPr/>
        </p:nvSpPr>
        <p:spPr>
          <a:xfrm>
            <a:off x="3021310" y="3158037"/>
            <a:ext cx="1616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</a:rPr>
              <a:t>Feb-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</a:rPr>
              <a:t>Abr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303">
            <a:extLst>
              <a:ext uri="{FF2B5EF4-FFF2-40B4-BE49-F238E27FC236}">
                <a16:creationId xmlns:a16="http://schemas.microsoft.com/office/drawing/2014/main" id="{B56146C7-C911-05B7-F42D-6E0BDC792BB9}"/>
              </a:ext>
            </a:extLst>
          </p:cNvPr>
          <p:cNvSpPr txBox="1"/>
          <p:nvPr/>
        </p:nvSpPr>
        <p:spPr>
          <a:xfrm>
            <a:off x="6355324" y="5695189"/>
            <a:ext cx="19940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+mj-lt"/>
                <a:cs typeface="Calibri"/>
              </a:rPr>
              <a:t>Ago-Sep</a:t>
            </a:r>
          </a:p>
        </p:txBody>
      </p:sp>
    </p:spTree>
    <p:extLst>
      <p:ext uri="{BB962C8B-B14F-4D97-AF65-F5344CB8AC3E}">
        <p14:creationId xmlns:p14="http://schemas.microsoft.com/office/powerpoint/2010/main" val="3316754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3E0CE-4F2C-9B30-6EC3-78B62C40F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0154A2-66B1-88E7-34E7-1F90169FB535}"/>
              </a:ext>
            </a:extLst>
          </p:cNvPr>
          <p:cNvSpPr txBox="1"/>
          <p:nvPr/>
        </p:nvSpPr>
        <p:spPr>
          <a:xfrm>
            <a:off x="838200" y="2334230"/>
            <a:ext cx="10572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 Al final de la aplicación:</a:t>
            </a:r>
            <a:endParaRPr lang="es-MX" sz="2400" dirty="0"/>
          </a:p>
          <a:p>
            <a:endParaRPr lang="es-MX" sz="2400" dirty="0"/>
          </a:p>
          <a:p>
            <a:r>
              <a:rPr lang="es-ES" sz="2400" dirty="0"/>
              <a:t>Deberá verificar que se haya contestado la totalidad de los reactivos y que </a:t>
            </a:r>
            <a:r>
              <a:rPr lang="es-ES" sz="2400" b="1" dirty="0"/>
              <a:t>los materiales estén en buenas condiciones (Cuadernillo y HR).</a:t>
            </a:r>
            <a:r>
              <a:rPr lang="es-ES" sz="2400" dirty="0"/>
              <a:t> , sobre todo la HR; en el caso de algún daño o maltrato en la misma, se deberá pedir al alumno que haga las correcciones pertinentes para poder recibirle su material.</a:t>
            </a:r>
            <a:endParaRPr lang="es-MX" sz="2400" dirty="0"/>
          </a:p>
          <a:p>
            <a:r>
              <a:rPr lang="es-ES" sz="2400" dirty="0"/>
              <a:t> </a:t>
            </a:r>
            <a:endParaRPr lang="es-MX" sz="2400" dirty="0"/>
          </a:p>
          <a:p>
            <a:r>
              <a:rPr lang="es-ES" sz="2400" dirty="0"/>
              <a:t>El personal aplicador deberá acomodar y entregar los materiales con forme al </a:t>
            </a:r>
            <a:r>
              <a:rPr lang="es-ES" sz="2400" b="1" i="1" dirty="0"/>
              <a:t>protocolo de entrega de materiales.</a:t>
            </a:r>
            <a:endParaRPr lang="es-MX" sz="2800" b="1" dirty="0"/>
          </a:p>
        </p:txBody>
      </p:sp>
      <p:sp>
        <p:nvSpPr>
          <p:cNvPr id="4" name="Google Shape;1534;p45">
            <a:extLst>
              <a:ext uri="{FF2B5EF4-FFF2-40B4-BE49-F238E27FC236}">
                <a16:creationId xmlns:a16="http://schemas.microsoft.com/office/drawing/2014/main" id="{8F3F8437-DC36-32A0-2B12-D7AA0E5B68BC}"/>
              </a:ext>
            </a:extLst>
          </p:cNvPr>
          <p:cNvSpPr/>
          <p:nvPr/>
        </p:nvSpPr>
        <p:spPr>
          <a:xfrm>
            <a:off x="1596325" y="1454620"/>
            <a:ext cx="2897006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u="sng" dirty="0">
                <a:solidFill>
                  <a:srgbClr val="FFFFFF"/>
                </a:solidFill>
                <a:latin typeface="Fira Sans Extra Condensed Medium"/>
              </a:rPr>
              <a:t>Docente-aplicador  </a:t>
            </a:r>
          </a:p>
        </p:txBody>
      </p:sp>
    </p:spTree>
    <p:extLst>
      <p:ext uri="{BB962C8B-B14F-4D97-AF65-F5344CB8AC3E}">
        <p14:creationId xmlns:p14="http://schemas.microsoft.com/office/powerpoint/2010/main" val="815464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80520-B598-DDF0-8279-81CAB737F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9405E50C-6C8D-E8B9-7AA9-4C726F1915AC}"/>
              </a:ext>
            </a:extLst>
          </p:cNvPr>
          <p:cNvSpPr/>
          <p:nvPr/>
        </p:nvSpPr>
        <p:spPr>
          <a:xfrm>
            <a:off x="341793" y="1075956"/>
            <a:ext cx="3712464" cy="546190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u="sng" dirty="0">
                <a:solidFill>
                  <a:srgbClr val="FFFFFF"/>
                </a:solidFill>
                <a:latin typeface="Fira Sans Extra Condensed Medium"/>
              </a:rPr>
              <a:t>Monitoreo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F9246B-D19A-894C-7F60-AE298F6D2649}"/>
              </a:ext>
            </a:extLst>
          </p:cNvPr>
          <p:cNvSpPr txBox="1"/>
          <p:nvPr/>
        </p:nvSpPr>
        <p:spPr>
          <a:xfrm>
            <a:off x="653143" y="1665690"/>
            <a:ext cx="1126671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Personal de la SEG, Delegaciones Regionales y de los Subsistemas.</a:t>
            </a:r>
          </a:p>
          <a:p>
            <a:r>
              <a:rPr lang="es-ES" sz="2400" dirty="0"/>
              <a:t>Quienes estarán realizando visitas de monitoreo aleatorias en los centros de trabajo, en una muestra definida por el responsable estatal. </a:t>
            </a:r>
            <a:endParaRPr lang="es-ES" sz="2400" b="1" dirty="0"/>
          </a:p>
          <a:p>
            <a:pPr algn="just"/>
            <a:r>
              <a:rPr lang="es-ES" sz="2400" dirty="0"/>
              <a:t>Deberán: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Usar vestimenta adecuada(camisa oficial de preferencia)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Presentarse e identificarse con el Director o encargado, (oficio de presentación,  gafete institucional o INE.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Explicar el motivo de la visita (monitoreo), y solicitar el acceso a los espacios del centro de trabajo.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Evitar interrumpir la aplicación (tomar fotos o video, hacer ruido, distraer o cuestionar a los aplicadores).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El monitoreo  se realiza en el plantel,  pero fuera de las aulas.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Mostrar una actitud de respeto hacia la comunidad escolar en todo el proceso.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Llenar el formulario de monitoreo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1203910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71310-E155-D07A-1FC0-A02900FBF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6D134C3C-35F5-E5CE-1C1A-ADEF15ED9B34}"/>
              </a:ext>
            </a:extLst>
          </p:cNvPr>
          <p:cNvSpPr/>
          <p:nvPr/>
        </p:nvSpPr>
        <p:spPr>
          <a:xfrm>
            <a:off x="777240" y="1246034"/>
            <a:ext cx="4131622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</p:txBody>
      </p:sp>
      <p:sp>
        <p:nvSpPr>
          <p:cNvPr id="4" name="Google Shape;429;p22">
            <a:extLst>
              <a:ext uri="{FF2B5EF4-FFF2-40B4-BE49-F238E27FC236}">
                <a16:creationId xmlns:a16="http://schemas.microsoft.com/office/drawing/2014/main" id="{4854306D-5AC9-32D1-4115-02E1FE52F2D5}"/>
              </a:ext>
            </a:extLst>
          </p:cNvPr>
          <p:cNvSpPr/>
          <p:nvPr/>
        </p:nvSpPr>
        <p:spPr>
          <a:xfrm rot="10800000">
            <a:off x="1602293" y="2673261"/>
            <a:ext cx="2345400" cy="2345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Google Shape;430;p22">
            <a:extLst>
              <a:ext uri="{FF2B5EF4-FFF2-40B4-BE49-F238E27FC236}">
                <a16:creationId xmlns:a16="http://schemas.microsoft.com/office/drawing/2014/main" id="{66A02A61-4F4C-CA9D-B0ED-000F55AA2710}"/>
              </a:ext>
            </a:extLst>
          </p:cNvPr>
          <p:cNvSpPr/>
          <p:nvPr/>
        </p:nvSpPr>
        <p:spPr>
          <a:xfrm rot="10800000">
            <a:off x="1741193" y="2812161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Google Shape;431;p22">
            <a:extLst>
              <a:ext uri="{FF2B5EF4-FFF2-40B4-BE49-F238E27FC236}">
                <a16:creationId xmlns:a16="http://schemas.microsoft.com/office/drawing/2014/main" id="{BBA6430A-6AAD-C9C1-CB22-9358C8963242}"/>
              </a:ext>
            </a:extLst>
          </p:cNvPr>
          <p:cNvSpPr/>
          <p:nvPr/>
        </p:nvSpPr>
        <p:spPr>
          <a:xfrm flipH="1">
            <a:off x="1733095" y="2956461"/>
            <a:ext cx="2012212" cy="1779000"/>
          </a:xfrm>
          <a:prstGeom prst="ellipse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bg1"/>
                </a:solidFill>
              </a:rPr>
              <a:t>Materiales 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7" name="Google Shape;432;p22">
            <a:extLst>
              <a:ext uri="{FF2B5EF4-FFF2-40B4-BE49-F238E27FC236}">
                <a16:creationId xmlns:a16="http://schemas.microsoft.com/office/drawing/2014/main" id="{07B22448-6E3C-C85A-FD63-0B8AEE19222C}"/>
              </a:ext>
            </a:extLst>
          </p:cNvPr>
          <p:cNvSpPr/>
          <p:nvPr/>
        </p:nvSpPr>
        <p:spPr>
          <a:xfrm>
            <a:off x="4908862" y="2246003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r>
              <a:rPr lang="en"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anual </a:t>
            </a:r>
            <a:endParaRPr sz="20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8" name="Google Shape;433;p22">
            <a:extLst>
              <a:ext uri="{FF2B5EF4-FFF2-40B4-BE49-F238E27FC236}">
                <a16:creationId xmlns:a16="http://schemas.microsoft.com/office/drawing/2014/main" id="{C131C300-FFCE-2937-D724-4C06B2700F9D}"/>
              </a:ext>
            </a:extLst>
          </p:cNvPr>
          <p:cNvCxnSpPr>
            <a:stCxn id="7" idx="1"/>
            <a:endCxn id="9" idx="6"/>
          </p:cNvCxnSpPr>
          <p:nvPr/>
        </p:nvCxnSpPr>
        <p:spPr>
          <a:xfrm flipH="1">
            <a:off x="3451162" y="2459603"/>
            <a:ext cx="1457700" cy="400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434;p22">
            <a:extLst>
              <a:ext uri="{FF2B5EF4-FFF2-40B4-BE49-F238E27FC236}">
                <a16:creationId xmlns:a16="http://schemas.microsoft.com/office/drawing/2014/main" id="{4821236C-FE2E-902B-3130-5EDC664CF32E}"/>
              </a:ext>
            </a:extLst>
          </p:cNvPr>
          <p:cNvSpPr/>
          <p:nvPr/>
        </p:nvSpPr>
        <p:spPr>
          <a:xfrm>
            <a:off x="3357895" y="2813534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435;p22">
            <a:extLst>
              <a:ext uri="{FF2B5EF4-FFF2-40B4-BE49-F238E27FC236}">
                <a16:creationId xmlns:a16="http://schemas.microsoft.com/office/drawing/2014/main" id="{09DB36E6-67AC-14FD-85A1-01CA0E0B58A7}"/>
              </a:ext>
            </a:extLst>
          </p:cNvPr>
          <p:cNvSpPr/>
          <p:nvPr/>
        </p:nvSpPr>
        <p:spPr>
          <a:xfrm>
            <a:off x="4908862" y="2939181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r>
              <a:rPr lang="en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uadernillo </a:t>
            </a: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1" name="Google Shape;436;p22">
            <a:extLst>
              <a:ext uri="{FF2B5EF4-FFF2-40B4-BE49-F238E27FC236}">
                <a16:creationId xmlns:a16="http://schemas.microsoft.com/office/drawing/2014/main" id="{C1C1E163-5AA8-9337-45B6-1E94760AD242}"/>
              </a:ext>
            </a:extLst>
          </p:cNvPr>
          <p:cNvCxnSpPr>
            <a:stCxn id="10" idx="1"/>
            <a:endCxn id="12" idx="6"/>
          </p:cNvCxnSpPr>
          <p:nvPr/>
        </p:nvCxnSpPr>
        <p:spPr>
          <a:xfrm flipH="1">
            <a:off x="3868613" y="3152781"/>
            <a:ext cx="1040249" cy="16501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437;p22">
            <a:extLst>
              <a:ext uri="{FF2B5EF4-FFF2-40B4-BE49-F238E27FC236}">
                <a16:creationId xmlns:a16="http://schemas.microsoft.com/office/drawing/2014/main" id="{F390A47F-A626-F477-3340-7DE54E851994}"/>
              </a:ext>
            </a:extLst>
          </p:cNvPr>
          <p:cNvSpPr/>
          <p:nvPr/>
        </p:nvSpPr>
        <p:spPr>
          <a:xfrm>
            <a:off x="3775313" y="3271147"/>
            <a:ext cx="93300" cy="9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438;p22">
            <a:extLst>
              <a:ext uri="{FF2B5EF4-FFF2-40B4-BE49-F238E27FC236}">
                <a16:creationId xmlns:a16="http://schemas.microsoft.com/office/drawing/2014/main" id="{AA47405C-D140-C948-F1A4-474277284B06}"/>
              </a:ext>
            </a:extLst>
          </p:cNvPr>
          <p:cNvSpPr/>
          <p:nvPr/>
        </p:nvSpPr>
        <p:spPr>
          <a:xfrm>
            <a:off x="4908862" y="4243898"/>
            <a:ext cx="1413900" cy="508599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</a:t>
            </a:r>
            <a:r>
              <a:rPr lang="en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ormato control aula</a:t>
            </a:r>
            <a:endParaRPr sz="1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4" name="Google Shape;439;p22">
            <a:extLst>
              <a:ext uri="{FF2B5EF4-FFF2-40B4-BE49-F238E27FC236}">
                <a16:creationId xmlns:a16="http://schemas.microsoft.com/office/drawing/2014/main" id="{4534E62F-14E9-C87E-DD30-C2CDE88ED5B1}"/>
              </a:ext>
            </a:extLst>
          </p:cNvPr>
          <p:cNvCxnSpPr>
            <a:cxnSpLocks/>
            <a:stCxn id="13" idx="1"/>
            <a:endCxn id="15" idx="6"/>
          </p:cNvCxnSpPr>
          <p:nvPr/>
        </p:nvCxnSpPr>
        <p:spPr>
          <a:xfrm flipH="1" flipV="1">
            <a:off x="3868613" y="4354638"/>
            <a:ext cx="1040249" cy="1435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440;p22">
            <a:extLst>
              <a:ext uri="{FF2B5EF4-FFF2-40B4-BE49-F238E27FC236}">
                <a16:creationId xmlns:a16="http://schemas.microsoft.com/office/drawing/2014/main" id="{B71D45B0-79AC-2A39-5349-547E0A708E7E}"/>
              </a:ext>
            </a:extLst>
          </p:cNvPr>
          <p:cNvSpPr/>
          <p:nvPr/>
        </p:nvSpPr>
        <p:spPr>
          <a:xfrm>
            <a:off x="3775313" y="4307988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441;p22">
            <a:extLst>
              <a:ext uri="{FF2B5EF4-FFF2-40B4-BE49-F238E27FC236}">
                <a16:creationId xmlns:a16="http://schemas.microsoft.com/office/drawing/2014/main" id="{248638A6-61E1-7E18-14D7-12548351957C}"/>
              </a:ext>
            </a:extLst>
          </p:cNvPr>
          <p:cNvSpPr/>
          <p:nvPr/>
        </p:nvSpPr>
        <p:spPr>
          <a:xfrm>
            <a:off x="4908862" y="3632246"/>
            <a:ext cx="1413900" cy="427200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</a:t>
            </a:r>
            <a:r>
              <a:rPr lang="en"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oja de respuesta</a:t>
            </a:r>
            <a:endParaRPr sz="16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7" name="Google Shape;442;p22">
            <a:extLst>
              <a:ext uri="{FF2B5EF4-FFF2-40B4-BE49-F238E27FC236}">
                <a16:creationId xmlns:a16="http://schemas.microsoft.com/office/drawing/2014/main" id="{07FD57BC-C6FB-CBED-BE0B-0D62AA90A2FB}"/>
              </a:ext>
            </a:extLst>
          </p:cNvPr>
          <p:cNvCxnSpPr>
            <a:stCxn id="16" idx="1"/>
            <a:endCxn id="18" idx="6"/>
          </p:cNvCxnSpPr>
          <p:nvPr/>
        </p:nvCxnSpPr>
        <p:spPr>
          <a:xfrm rot="10800000">
            <a:off x="3991162" y="3841646"/>
            <a:ext cx="917700" cy="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43;p22">
            <a:extLst>
              <a:ext uri="{FF2B5EF4-FFF2-40B4-BE49-F238E27FC236}">
                <a16:creationId xmlns:a16="http://schemas.microsoft.com/office/drawing/2014/main" id="{6A0BABA0-ECD4-B125-2E38-93FD032E21D5}"/>
              </a:ext>
            </a:extLst>
          </p:cNvPr>
          <p:cNvSpPr/>
          <p:nvPr/>
        </p:nvSpPr>
        <p:spPr>
          <a:xfrm>
            <a:off x="3897783" y="3795010"/>
            <a:ext cx="93300" cy="9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444;p22">
            <a:extLst>
              <a:ext uri="{FF2B5EF4-FFF2-40B4-BE49-F238E27FC236}">
                <a16:creationId xmlns:a16="http://schemas.microsoft.com/office/drawing/2014/main" id="{B2BF1F17-9C2E-3315-A7D2-9F80120BDAB0}"/>
              </a:ext>
            </a:extLst>
          </p:cNvPr>
          <p:cNvSpPr/>
          <p:nvPr/>
        </p:nvSpPr>
        <p:spPr>
          <a:xfrm>
            <a:off x="4908862" y="5018346"/>
            <a:ext cx="1413900" cy="724341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</a:t>
            </a:r>
            <a:r>
              <a:rPr lang="en" sz="1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ormato de control CT y Enlace</a:t>
            </a:r>
            <a:endParaRPr sz="14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0" name="Google Shape;445;p22">
            <a:extLst>
              <a:ext uri="{FF2B5EF4-FFF2-40B4-BE49-F238E27FC236}">
                <a16:creationId xmlns:a16="http://schemas.microsoft.com/office/drawing/2014/main" id="{2883EF84-C827-7B9F-76E1-46F7E862862E}"/>
              </a:ext>
            </a:extLst>
          </p:cNvPr>
          <p:cNvCxnSpPr>
            <a:cxnSpLocks/>
            <a:stCxn id="19" idx="1"/>
            <a:endCxn id="21" idx="6"/>
          </p:cNvCxnSpPr>
          <p:nvPr/>
        </p:nvCxnSpPr>
        <p:spPr>
          <a:xfrm flipH="1" flipV="1">
            <a:off x="3451195" y="4831744"/>
            <a:ext cx="1457667" cy="54877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446;p22">
            <a:extLst>
              <a:ext uri="{FF2B5EF4-FFF2-40B4-BE49-F238E27FC236}">
                <a16:creationId xmlns:a16="http://schemas.microsoft.com/office/drawing/2014/main" id="{AFA79A22-6800-DFC7-3FD6-279094448808}"/>
              </a:ext>
            </a:extLst>
          </p:cNvPr>
          <p:cNvSpPr/>
          <p:nvPr/>
        </p:nvSpPr>
        <p:spPr>
          <a:xfrm>
            <a:off x="3357895" y="4785094"/>
            <a:ext cx="93300" cy="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447;p22">
            <a:extLst>
              <a:ext uri="{FF2B5EF4-FFF2-40B4-BE49-F238E27FC236}">
                <a16:creationId xmlns:a16="http://schemas.microsoft.com/office/drawing/2014/main" id="{3FAC808D-43D0-666A-52DC-FABE37187D09}"/>
              </a:ext>
            </a:extLst>
          </p:cNvPr>
          <p:cNvSpPr txBox="1"/>
          <p:nvPr/>
        </p:nvSpPr>
        <p:spPr>
          <a:xfrm>
            <a:off x="6703761" y="4243898"/>
            <a:ext cx="3885944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latin typeface="+mn-lt"/>
                <a:ea typeface="Roboto"/>
                <a:cs typeface="Roboto"/>
                <a:sym typeface="Roboto"/>
              </a:rPr>
              <a:t>F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ormato </a:t>
            </a:r>
            <a:r>
              <a:rPr lang="en" sz="1600" b="1" dirty="0">
                <a:solidFill>
                  <a:srgbClr val="0066FF"/>
                </a:solidFill>
                <a:latin typeface="+mn-lt"/>
                <a:ea typeface="Roboto"/>
                <a:cs typeface="Roboto"/>
                <a:sym typeface="Roboto"/>
              </a:rPr>
              <a:t>impreso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 con los datos de cada grupo</a:t>
            </a:r>
            <a:endParaRPr sz="1600" b="1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448;p22">
            <a:extLst>
              <a:ext uri="{FF2B5EF4-FFF2-40B4-BE49-F238E27FC236}">
                <a16:creationId xmlns:a16="http://schemas.microsoft.com/office/drawing/2014/main" id="{8B47510C-0AEC-CB40-DC67-52AB70185238}"/>
              </a:ext>
            </a:extLst>
          </p:cNvPr>
          <p:cNvSpPr txBox="1"/>
          <p:nvPr/>
        </p:nvSpPr>
        <p:spPr>
          <a:xfrm>
            <a:off x="6366562" y="2164553"/>
            <a:ext cx="4223146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latin typeface="+mn-lt"/>
                <a:ea typeface="Roboto"/>
                <a:cs typeface="Roboto"/>
                <a:sym typeface="Roboto"/>
              </a:rPr>
              <a:t>F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ormato en </a:t>
            </a:r>
            <a:r>
              <a:rPr lang="en" sz="1600" b="1" dirty="0">
                <a:solidFill>
                  <a:srgbClr val="0066FF"/>
                </a:solidFill>
                <a:latin typeface="+mn-lt"/>
                <a:ea typeface="Roboto"/>
                <a:cs typeface="Roboto"/>
                <a:sym typeface="Roboto"/>
              </a:rPr>
              <a:t>digital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 para las figuras participantes</a:t>
            </a:r>
            <a:endParaRPr sz="1600" b="1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449;p22">
            <a:extLst>
              <a:ext uri="{FF2B5EF4-FFF2-40B4-BE49-F238E27FC236}">
                <a16:creationId xmlns:a16="http://schemas.microsoft.com/office/drawing/2014/main" id="{580D74E5-3CB8-F7AD-AE35-365C1EE1D8DA}"/>
              </a:ext>
            </a:extLst>
          </p:cNvPr>
          <p:cNvSpPr txBox="1"/>
          <p:nvPr/>
        </p:nvSpPr>
        <p:spPr>
          <a:xfrm>
            <a:off x="6618831" y="3550916"/>
            <a:ext cx="3970875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1 para cada estudiante, </a:t>
            </a:r>
            <a:r>
              <a:rPr lang="en" sz="1600" b="1" dirty="0">
                <a:solidFill>
                  <a:srgbClr val="0066FF"/>
                </a:solidFill>
                <a:latin typeface="+mn-lt"/>
                <a:ea typeface="Roboto"/>
                <a:cs typeface="Roboto"/>
                <a:sym typeface="Roboto"/>
              </a:rPr>
              <a:t>impresa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 y personalizada</a:t>
            </a:r>
            <a:endParaRPr sz="1600" b="1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450;p22">
            <a:extLst>
              <a:ext uri="{FF2B5EF4-FFF2-40B4-BE49-F238E27FC236}">
                <a16:creationId xmlns:a16="http://schemas.microsoft.com/office/drawing/2014/main" id="{A13036B8-5F81-66EC-5723-43A700E05B75}"/>
              </a:ext>
            </a:extLst>
          </p:cNvPr>
          <p:cNvSpPr txBox="1"/>
          <p:nvPr/>
        </p:nvSpPr>
        <p:spPr>
          <a:xfrm>
            <a:off x="6618832" y="2857731"/>
            <a:ext cx="3970876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1 para cada estudiante, </a:t>
            </a:r>
            <a:r>
              <a:rPr lang="en" sz="1600" b="1" dirty="0">
                <a:solidFill>
                  <a:srgbClr val="0066FF"/>
                </a:solidFill>
                <a:latin typeface="+mn-lt"/>
                <a:ea typeface="Roboto"/>
                <a:cs typeface="Roboto"/>
                <a:sym typeface="Roboto"/>
              </a:rPr>
              <a:t>impreso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  </a:t>
            </a:r>
            <a:endParaRPr sz="1600" b="1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451;p22">
            <a:extLst>
              <a:ext uri="{FF2B5EF4-FFF2-40B4-BE49-F238E27FC236}">
                <a16:creationId xmlns:a16="http://schemas.microsoft.com/office/drawing/2014/main" id="{972BA280-96E2-E7F9-23E5-FE62751C51E9}"/>
              </a:ext>
            </a:extLst>
          </p:cNvPr>
          <p:cNvSpPr txBox="1"/>
          <p:nvPr/>
        </p:nvSpPr>
        <p:spPr>
          <a:xfrm>
            <a:off x="6618830" y="5060498"/>
            <a:ext cx="3970875" cy="54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latin typeface="+mn-lt"/>
                <a:ea typeface="Roboto"/>
                <a:cs typeface="Roboto"/>
                <a:sym typeface="Roboto"/>
              </a:rPr>
              <a:t>F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ormatos </a:t>
            </a:r>
            <a:r>
              <a:rPr lang="en" sz="1600" b="1" dirty="0">
                <a:solidFill>
                  <a:srgbClr val="0066FF"/>
                </a:solidFill>
                <a:latin typeface="+mn-lt"/>
                <a:ea typeface="Roboto"/>
                <a:cs typeface="Roboto"/>
                <a:sym typeface="Roboto"/>
              </a:rPr>
              <a:t>digitales</a:t>
            </a:r>
            <a:r>
              <a:rPr lang="en" sz="1600" b="1" dirty="0">
                <a:latin typeface="+mn-lt"/>
                <a:ea typeface="Roboto"/>
                <a:cs typeface="Roboto"/>
                <a:sym typeface="Roboto"/>
              </a:rPr>
              <a:t>, se debe llenar en el  CT y  coordinación o zona escolar.</a:t>
            </a:r>
            <a:endParaRPr sz="1600" b="1" dirty="0">
              <a:latin typeface="+mn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1526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96AA8-EEF4-96A7-9A20-DA06E8A8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9D1E83AC-BD44-C8E6-49F5-5E99406D0ED9}"/>
              </a:ext>
            </a:extLst>
          </p:cNvPr>
          <p:cNvSpPr/>
          <p:nvPr/>
        </p:nvSpPr>
        <p:spPr>
          <a:xfrm>
            <a:off x="1161288" y="1200314"/>
            <a:ext cx="3329048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u="sng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Cuadernillos</a:t>
            </a: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D9D00E-3FC0-C1DA-38FE-9A6D0E95DDAF}"/>
              </a:ext>
            </a:extLst>
          </p:cNvPr>
          <p:cNvSpPr txBox="1"/>
          <p:nvPr/>
        </p:nvSpPr>
        <p:spPr>
          <a:xfrm>
            <a:off x="445168" y="2122173"/>
            <a:ext cx="69523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400" dirty="0"/>
              <a:t>Material impreso para cada educando, que contiene las preguntas y respuestas de opción múltiple de español, matemáticas, ciencias, contexto y habilidades socioemocionales. 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400" u="sng" dirty="0"/>
              <a:t>Es importante que se cuiden los cuadernillos, que no se rayen o maltraten.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400" dirty="0"/>
              <a:t>En caso de que falte alguno cuadernillo se deberá informar al director(a) o encargado(a) para que éste a su vez notifique al supervisor(a) y determine la acción correspondiente.</a:t>
            </a:r>
            <a:endParaRPr lang="es-MX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542814-086D-9B76-B322-1C1FF85C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32" y="1587500"/>
            <a:ext cx="3987800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55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12577-4D3F-BE30-04B2-F97D0C5A6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F09E3119-C1EB-477D-3510-4EE53CE39AF6}"/>
              </a:ext>
            </a:extLst>
          </p:cNvPr>
          <p:cNvSpPr/>
          <p:nvPr/>
        </p:nvSpPr>
        <p:spPr>
          <a:xfrm>
            <a:off x="1515250" y="1167315"/>
            <a:ext cx="3849624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u="sng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Hoja de registro de respuesta</a:t>
            </a:r>
            <a:endParaRPr lang="es-MX" sz="180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811872-A198-3363-B3D3-34B4BFAA6DC4}"/>
              </a:ext>
            </a:extLst>
          </p:cNvPr>
          <p:cNvSpPr txBox="1"/>
          <p:nvPr/>
        </p:nvSpPr>
        <p:spPr>
          <a:xfrm>
            <a:off x="591706" y="1912374"/>
            <a:ext cx="62283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b="1" dirty="0"/>
              <a:t>Hojas impresas  personalizadas para  cada estudiante con la siguiente información: </a:t>
            </a:r>
          </a:p>
          <a:p>
            <a:pPr lvl="0"/>
            <a:endParaRPr lang="es-E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Datos  de las y los estudiantes.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Folio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Información de la escuela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Instrucciones de llenado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Opciones de  respuestas para  cuestionario de contexto, matemáticas comunicación y  ciencias,  afinidad vocacional y  convivencia escolar.</a:t>
            </a:r>
          </a:p>
          <a:p>
            <a:pPr lvl="0"/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211099-1989-EFB5-CDAA-EBE789A1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37" t="24031" r="40087" b="27132"/>
          <a:stretch/>
        </p:blipFill>
        <p:spPr>
          <a:xfrm>
            <a:off x="6920670" y="1572128"/>
            <a:ext cx="4340778" cy="50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5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4;p45">
            <a:extLst>
              <a:ext uri="{FF2B5EF4-FFF2-40B4-BE49-F238E27FC236}">
                <a16:creationId xmlns:a16="http://schemas.microsoft.com/office/drawing/2014/main" id="{E3B1B394-ABAC-0ED0-C822-AF67E5E6EE1D}"/>
              </a:ext>
            </a:extLst>
          </p:cNvPr>
          <p:cNvSpPr/>
          <p:nvPr/>
        </p:nvSpPr>
        <p:spPr>
          <a:xfrm>
            <a:off x="1161288" y="1200314"/>
            <a:ext cx="3531044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u="sng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Hoja de registro de respuesta</a:t>
            </a:r>
            <a:endParaRPr lang="es-MX" sz="180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D307D7-11B5-42A3-DDC8-CE890BCB51B9}"/>
              </a:ext>
            </a:extLst>
          </p:cNvPr>
          <p:cNvSpPr txBox="1"/>
          <p:nvPr/>
        </p:nvSpPr>
        <p:spPr>
          <a:xfrm>
            <a:off x="566057" y="2017520"/>
            <a:ext cx="67897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Es importante que en la hoja de respuestas: </a:t>
            </a:r>
            <a:endParaRPr lang="es-ES" sz="2400" dirty="0"/>
          </a:p>
          <a:p>
            <a:pPr algn="just"/>
            <a:r>
              <a:rPr lang="es-ES" sz="2400" dirty="0"/>
              <a:t>1) Se registre solo una respuesta de las opciones posibles, en caso contrario se invalida la respuesta.</a:t>
            </a:r>
          </a:p>
          <a:p>
            <a:pPr algn="just"/>
            <a:r>
              <a:rPr lang="es-ES" sz="2400" dirty="0"/>
              <a:t>2) Rellenar completamente el  circulo o alveolo de la opción de respuesta seleccionada usar lápiz 2 o 2 ½. </a:t>
            </a:r>
          </a:p>
          <a:p>
            <a:pPr algn="just"/>
            <a:r>
              <a:rPr lang="es-ES" sz="2400" dirty="0"/>
              <a:t>3) En caso de borrar alguna respuesta y marcar otra opción diferente, cuidar que se haya borrado correctamente.</a:t>
            </a:r>
          </a:p>
          <a:p>
            <a:pPr algn="just"/>
            <a:r>
              <a:rPr lang="es-ES" sz="2400" dirty="0"/>
              <a:t>4) </a:t>
            </a:r>
            <a:r>
              <a:rPr lang="es-ES" sz="2400" b="1" u="sng" dirty="0"/>
              <a:t>Evitar marcar, rayar, maltratar o romper la hoja de respuestas, para garantizar su correcta lectura.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320915-1995-B68B-7CBC-0A48BFAB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937" t="24031" r="40087" b="27132"/>
          <a:stretch/>
        </p:blipFill>
        <p:spPr>
          <a:xfrm>
            <a:off x="7862105" y="1583355"/>
            <a:ext cx="3981552" cy="50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6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7;p33">
            <a:extLst>
              <a:ext uri="{FF2B5EF4-FFF2-40B4-BE49-F238E27FC236}">
                <a16:creationId xmlns:a16="http://schemas.microsoft.com/office/drawing/2014/main" id="{0ED84E6A-AD83-6E36-3F60-35B5B45B2E30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 dirty="0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4" name="Google Shape;451;p31">
            <a:extLst>
              <a:ext uri="{FF2B5EF4-FFF2-40B4-BE49-F238E27FC236}">
                <a16:creationId xmlns:a16="http://schemas.microsoft.com/office/drawing/2014/main" id="{1523008D-BE02-793C-6E0E-40F58C0F7C6C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grpSp>
        <p:nvGrpSpPr>
          <p:cNvPr id="5" name="Google Shape;937;p32">
            <a:extLst>
              <a:ext uri="{FF2B5EF4-FFF2-40B4-BE49-F238E27FC236}">
                <a16:creationId xmlns:a16="http://schemas.microsoft.com/office/drawing/2014/main" id="{980C66EE-70E6-1D7D-AFE5-0E8EC7B00474}"/>
              </a:ext>
            </a:extLst>
          </p:cNvPr>
          <p:cNvGrpSpPr/>
          <p:nvPr/>
        </p:nvGrpSpPr>
        <p:grpSpPr>
          <a:xfrm>
            <a:off x="6732448" y="2217705"/>
            <a:ext cx="3629204" cy="847560"/>
            <a:chOff x="1251400" y="1555066"/>
            <a:chExt cx="1541230" cy="614638"/>
          </a:xfrm>
        </p:grpSpPr>
        <p:sp>
          <p:nvSpPr>
            <p:cNvPr id="6" name="Google Shape;938;p32">
              <a:extLst>
                <a:ext uri="{FF2B5EF4-FFF2-40B4-BE49-F238E27FC236}">
                  <a16:creationId xmlns:a16="http://schemas.microsoft.com/office/drawing/2014/main" id="{2CFA7C4B-D690-CFDB-6B7D-F3D1DE2852CB}"/>
                </a:ext>
              </a:extLst>
            </p:cNvPr>
            <p:cNvSpPr/>
            <p:nvPr/>
          </p:nvSpPr>
          <p:spPr>
            <a:xfrm>
              <a:off x="1251400" y="1799957"/>
              <a:ext cx="448325" cy="369747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rgbClr val="32AA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Google Shape;940;p32">
              <a:extLst>
                <a:ext uri="{FF2B5EF4-FFF2-40B4-BE49-F238E27FC236}">
                  <a16:creationId xmlns:a16="http://schemas.microsoft.com/office/drawing/2014/main" id="{29CDD62F-F031-D84C-E26D-EA70A57B97D6}"/>
                </a:ext>
              </a:extLst>
            </p:cNvPr>
            <p:cNvSpPr/>
            <p:nvPr/>
          </p:nvSpPr>
          <p:spPr>
            <a:xfrm>
              <a:off x="1431530" y="1555066"/>
              <a:ext cx="1361100" cy="478500"/>
            </a:xfrm>
            <a:prstGeom prst="roundRect">
              <a:avLst>
                <a:gd name="adj" fmla="val 50000"/>
              </a:avLst>
            </a:prstGeom>
            <a:solidFill>
              <a:srgbClr val="32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600" dirty="0">
                  <a:solidFill>
                    <a:srgbClr val="FFFFFF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r>
                <a:rPr lang="en" sz="1600" dirty="0">
                  <a:solidFill>
                    <a:srgbClr val="FFFFFF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ermite identificar la asistencia e incidencias en el aula</a:t>
              </a:r>
              <a:endParaRPr sz="12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8" name="Google Shape;944;p32">
            <a:extLst>
              <a:ext uri="{FF2B5EF4-FFF2-40B4-BE49-F238E27FC236}">
                <a16:creationId xmlns:a16="http://schemas.microsoft.com/office/drawing/2014/main" id="{2CC437E5-9149-4D0E-9347-AE8639EDDE76}"/>
              </a:ext>
            </a:extLst>
          </p:cNvPr>
          <p:cNvSpPr/>
          <p:nvPr/>
        </p:nvSpPr>
        <p:spPr>
          <a:xfrm>
            <a:off x="7723340" y="3166457"/>
            <a:ext cx="2764586" cy="659833"/>
          </a:xfrm>
          <a:prstGeom prst="roundRect">
            <a:avLst>
              <a:gd name="adj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600" dirty="0">
                <a:solidFill>
                  <a:srgbClr val="FFFFFF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R</a:t>
            </a:r>
            <a:r>
              <a:rPr lang="en" sz="1600" dirty="0">
                <a:solidFill>
                  <a:srgbClr val="FFFFFF"/>
                </a:solidFill>
                <a:latin typeface="+mn-lt"/>
                <a:ea typeface="Fira Sans Extra Condensed Medium"/>
                <a:cs typeface="Fira Sans Extra Condensed Medium"/>
                <a:sym typeface="Fira Sans Extra Condensed Medium"/>
              </a:rPr>
              <a:t>egistra control de material recibido y entregado</a:t>
            </a:r>
            <a:endParaRPr sz="12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9" name="Google Shape;932;p32">
            <a:extLst>
              <a:ext uri="{FF2B5EF4-FFF2-40B4-BE49-F238E27FC236}">
                <a16:creationId xmlns:a16="http://schemas.microsoft.com/office/drawing/2014/main" id="{688C1F68-F27F-D2AF-FED8-CBC4BA2F5A20}"/>
              </a:ext>
            </a:extLst>
          </p:cNvPr>
          <p:cNvGrpSpPr/>
          <p:nvPr/>
        </p:nvGrpSpPr>
        <p:grpSpPr>
          <a:xfrm>
            <a:off x="6214354" y="1148208"/>
            <a:ext cx="3904853" cy="980669"/>
            <a:chOff x="637294" y="204477"/>
            <a:chExt cx="1569316" cy="773404"/>
          </a:xfrm>
        </p:grpSpPr>
        <p:sp>
          <p:nvSpPr>
            <p:cNvPr id="10" name="Google Shape;933;p32">
              <a:extLst>
                <a:ext uri="{FF2B5EF4-FFF2-40B4-BE49-F238E27FC236}">
                  <a16:creationId xmlns:a16="http://schemas.microsoft.com/office/drawing/2014/main" id="{0433CCBB-C758-9001-CB9D-52761E0E3BEE}"/>
                </a:ext>
              </a:extLst>
            </p:cNvPr>
            <p:cNvSpPr/>
            <p:nvPr/>
          </p:nvSpPr>
          <p:spPr>
            <a:xfrm>
              <a:off x="637294" y="513037"/>
              <a:ext cx="448325" cy="464844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rgbClr val="0066FF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Google Shape;934;p32">
              <a:extLst>
                <a:ext uri="{FF2B5EF4-FFF2-40B4-BE49-F238E27FC236}">
                  <a16:creationId xmlns:a16="http://schemas.microsoft.com/office/drawing/2014/main" id="{AC8FC979-0E22-A3F4-33A7-D06E114D9DBF}"/>
                </a:ext>
              </a:extLst>
            </p:cNvPr>
            <p:cNvSpPr/>
            <p:nvPr/>
          </p:nvSpPr>
          <p:spPr>
            <a:xfrm>
              <a:off x="845510" y="204477"/>
              <a:ext cx="1361100" cy="551800"/>
            </a:xfrm>
            <a:prstGeom prst="roundRect">
              <a:avLst>
                <a:gd name="adj" fmla="val 50000"/>
              </a:avLst>
            </a:prstGeom>
            <a:solidFill>
              <a:srgbClr val="006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600" dirty="0">
                  <a:solidFill>
                    <a:srgbClr val="FFFFFF"/>
                  </a:solidFill>
                  <a:latin typeface="+mn-lt"/>
                  <a:sym typeface="Fira Sans Extra Condensed Medium"/>
                </a:rPr>
                <a:t>P</a:t>
              </a:r>
              <a:r>
                <a:rPr lang="en" sz="1600" dirty="0">
                  <a:solidFill>
                    <a:srgbClr val="FFFFFF"/>
                  </a:solidFill>
                  <a:latin typeface="+mn-lt"/>
                  <a:sym typeface="Fira Sans Extra Condensed Medium"/>
                </a:rPr>
                <a:t>rellenado con el listado de estudiantes por grupo</a:t>
              </a:r>
              <a:endParaRPr sz="12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2" name="Google Shape;933;p32">
            <a:extLst>
              <a:ext uri="{FF2B5EF4-FFF2-40B4-BE49-F238E27FC236}">
                <a16:creationId xmlns:a16="http://schemas.microsoft.com/office/drawing/2014/main" id="{8502E7EF-7B8C-0B38-9BF6-118C574B947A}"/>
              </a:ext>
            </a:extLst>
          </p:cNvPr>
          <p:cNvSpPr/>
          <p:nvPr/>
        </p:nvSpPr>
        <p:spPr>
          <a:xfrm>
            <a:off x="7241684" y="3427014"/>
            <a:ext cx="1115545" cy="611525"/>
          </a:xfrm>
          <a:custGeom>
            <a:avLst/>
            <a:gdLst/>
            <a:ahLst/>
            <a:cxnLst/>
            <a:rect l="l" t="t" r="r" b="b"/>
            <a:pathLst>
              <a:path w="17933" h="22072" extrusionOk="0">
                <a:moveTo>
                  <a:pt x="6109" y="0"/>
                </a:moveTo>
                <a:lnTo>
                  <a:pt x="0" y="0"/>
                </a:lnTo>
                <a:lnTo>
                  <a:pt x="0" y="22072"/>
                </a:lnTo>
                <a:lnTo>
                  <a:pt x="17933" y="22072"/>
                </a:lnTo>
              </a:path>
            </a:pathLst>
          </a:custGeom>
          <a:noFill/>
          <a:ln w="9525" cap="flat" cmpd="sng">
            <a:solidFill>
              <a:srgbClr val="0066FF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13" name="Google Shape;937;p32">
            <a:extLst>
              <a:ext uri="{FF2B5EF4-FFF2-40B4-BE49-F238E27FC236}">
                <a16:creationId xmlns:a16="http://schemas.microsoft.com/office/drawing/2014/main" id="{466A5B74-5B17-309B-E4E4-8955A439F283}"/>
              </a:ext>
            </a:extLst>
          </p:cNvPr>
          <p:cNvGrpSpPr/>
          <p:nvPr/>
        </p:nvGrpSpPr>
        <p:grpSpPr>
          <a:xfrm>
            <a:off x="7370137" y="4115209"/>
            <a:ext cx="3933047" cy="1100333"/>
            <a:chOff x="1457489" y="2814716"/>
            <a:chExt cx="1670265" cy="797945"/>
          </a:xfrm>
        </p:grpSpPr>
        <p:sp>
          <p:nvSpPr>
            <p:cNvPr id="14" name="Google Shape;938;p32">
              <a:extLst>
                <a:ext uri="{FF2B5EF4-FFF2-40B4-BE49-F238E27FC236}">
                  <a16:creationId xmlns:a16="http://schemas.microsoft.com/office/drawing/2014/main" id="{9EDEC5DA-6366-0B2B-31FC-BABF51DD5EC1}"/>
                </a:ext>
              </a:extLst>
            </p:cNvPr>
            <p:cNvSpPr/>
            <p:nvPr/>
          </p:nvSpPr>
          <p:spPr>
            <a:xfrm>
              <a:off x="1457489" y="3187314"/>
              <a:ext cx="448325" cy="425347"/>
            </a:xfrm>
            <a:custGeom>
              <a:avLst/>
              <a:gdLst/>
              <a:ahLst/>
              <a:cxnLst/>
              <a:rect l="l" t="t" r="r" b="b"/>
              <a:pathLst>
                <a:path w="17933" h="22072" extrusionOk="0">
                  <a:moveTo>
                    <a:pt x="6109" y="0"/>
                  </a:moveTo>
                  <a:lnTo>
                    <a:pt x="0" y="0"/>
                  </a:lnTo>
                  <a:lnTo>
                    <a:pt x="0" y="22072"/>
                  </a:lnTo>
                  <a:lnTo>
                    <a:pt x="17933" y="22072"/>
                  </a:lnTo>
                </a:path>
              </a:pathLst>
            </a:custGeom>
            <a:noFill/>
            <a:ln w="9525" cap="flat" cmpd="sng">
              <a:solidFill>
                <a:srgbClr val="32AA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Google Shape;940;p32">
              <a:extLst>
                <a:ext uri="{FF2B5EF4-FFF2-40B4-BE49-F238E27FC236}">
                  <a16:creationId xmlns:a16="http://schemas.microsoft.com/office/drawing/2014/main" id="{56D22488-2E61-5D93-173A-4D3FB4EE4579}"/>
                </a:ext>
              </a:extLst>
            </p:cNvPr>
            <p:cNvSpPr/>
            <p:nvPr/>
          </p:nvSpPr>
          <p:spPr>
            <a:xfrm>
              <a:off x="1635004" y="2814716"/>
              <a:ext cx="1492750" cy="742345"/>
            </a:xfrm>
            <a:prstGeom prst="roundRect">
              <a:avLst>
                <a:gd name="adj" fmla="val 50000"/>
              </a:avLst>
            </a:prstGeom>
            <a:solidFill>
              <a:srgbClr val="32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600" dirty="0">
                  <a:solidFill>
                    <a:srgbClr val="FFFFFF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r>
                <a:rPr lang="en" sz="1600" dirty="0">
                  <a:solidFill>
                    <a:srgbClr val="FFFFFF"/>
                  </a:solidFill>
                  <a:latin typeface="+mn-lt"/>
                  <a:ea typeface="Fira Sans Extra Condensed Medium"/>
                  <a:cs typeface="Fira Sans Extra Condensed Medium"/>
                  <a:sym typeface="Fira Sans Extra Condensed Medium"/>
                </a:rPr>
                <a:t>ermite registrar niños (as) con alguna  condición o discapacidad (tipos y niveles)  y si presentaron o no el instrumento </a:t>
              </a:r>
              <a:endParaRPr sz="12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6" name="Google Shape;1534;p45">
            <a:extLst>
              <a:ext uri="{FF2B5EF4-FFF2-40B4-BE49-F238E27FC236}">
                <a16:creationId xmlns:a16="http://schemas.microsoft.com/office/drawing/2014/main" id="{5A2BA4FE-D5B6-DD95-8DCB-D520F54307AA}"/>
              </a:ext>
            </a:extLst>
          </p:cNvPr>
          <p:cNvSpPr/>
          <p:nvPr/>
        </p:nvSpPr>
        <p:spPr>
          <a:xfrm>
            <a:off x="699298" y="329018"/>
            <a:ext cx="4712291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u="sng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Acta control de aplicación en el aula</a:t>
            </a:r>
            <a:endParaRPr lang="es-MX" sz="180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17" name="Google Shape;3704;p50">
            <a:extLst>
              <a:ext uri="{FF2B5EF4-FFF2-40B4-BE49-F238E27FC236}">
                <a16:creationId xmlns:a16="http://schemas.microsoft.com/office/drawing/2014/main" id="{B0303439-BCFC-4994-5410-96BEF9877B07}"/>
              </a:ext>
            </a:extLst>
          </p:cNvPr>
          <p:cNvSpPr/>
          <p:nvPr/>
        </p:nvSpPr>
        <p:spPr>
          <a:xfrm>
            <a:off x="557784" y="4629007"/>
            <a:ext cx="6398188" cy="227373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18000">
                <a:srgbClr val="0066FF">
                  <a:tint val="44500"/>
                  <a:satMod val="160000"/>
                  <a:alpha val="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Concentra y registra información de la escuela por cada grado y grupo participante, los cuadernillos y hojas de respuestas que se reciben, se entregan previa y posteriormente a la aplicación.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Registro de posibles incidencias </a:t>
            </a:r>
            <a:r>
              <a:rPr lang="es-ES" sz="1600" dirty="0"/>
              <a:t> durante la aplicación, faltantes de material, etc. </a:t>
            </a:r>
            <a:r>
              <a:rPr lang="es-ES" sz="1600" dirty="0">
                <a:latin typeface="+mn-lt"/>
              </a:rPr>
              <a:t>Llenado por director (a) o encargado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Validado y firmado por </a:t>
            </a:r>
            <a:r>
              <a:rPr lang="es-ES" sz="1600" dirty="0"/>
              <a:t> la coordinación o enlace del subsistema o al Jefe (a) de media superior de la delegación regional.</a:t>
            </a:r>
            <a:endParaRPr lang="es-MX" sz="1600" dirty="0">
              <a:latin typeface="+mn-lt"/>
            </a:endParaRPr>
          </a:p>
        </p:txBody>
      </p:sp>
      <p:pic>
        <p:nvPicPr>
          <p:cNvPr id="18" name="Imagen 17" descr="Tabla&#10;&#10;El contenido generado por IA puede ser incorrecto.">
            <a:extLst>
              <a:ext uri="{FF2B5EF4-FFF2-40B4-BE49-F238E27FC236}">
                <a16:creationId xmlns:a16="http://schemas.microsoft.com/office/drawing/2014/main" id="{8920370E-32D2-4288-6EC1-6BF5B190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5" y="1177184"/>
            <a:ext cx="2555532" cy="3266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017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7;p33">
            <a:extLst>
              <a:ext uri="{FF2B5EF4-FFF2-40B4-BE49-F238E27FC236}">
                <a16:creationId xmlns:a16="http://schemas.microsoft.com/office/drawing/2014/main" id="{5E04A403-6A6F-8FED-45D2-872A0771C779}"/>
              </a:ext>
            </a:extLst>
          </p:cNvPr>
          <p:cNvSpPr txBox="1">
            <a:spLocks/>
          </p:cNvSpPr>
          <p:nvPr/>
        </p:nvSpPr>
        <p:spPr>
          <a:xfrm>
            <a:off x="858139" y="1046389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 dirty="0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4" name="Google Shape;451;p31">
            <a:extLst>
              <a:ext uri="{FF2B5EF4-FFF2-40B4-BE49-F238E27FC236}">
                <a16:creationId xmlns:a16="http://schemas.microsoft.com/office/drawing/2014/main" id="{ADB7802C-2E11-6813-9DFE-6CCB99146F10}"/>
              </a:ext>
            </a:extLst>
          </p:cNvPr>
          <p:cNvSpPr txBox="1">
            <a:spLocks/>
          </p:cNvSpPr>
          <p:nvPr/>
        </p:nvSpPr>
        <p:spPr>
          <a:xfrm>
            <a:off x="1163031" y="1225464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5" name="Google Shape;1534;p45">
            <a:extLst>
              <a:ext uri="{FF2B5EF4-FFF2-40B4-BE49-F238E27FC236}">
                <a16:creationId xmlns:a16="http://schemas.microsoft.com/office/drawing/2014/main" id="{33E2BA67-4178-3F3F-A0BF-A72F07ED9F10}"/>
              </a:ext>
            </a:extLst>
          </p:cNvPr>
          <p:cNvSpPr/>
          <p:nvPr/>
        </p:nvSpPr>
        <p:spPr>
          <a:xfrm>
            <a:off x="470697" y="1265193"/>
            <a:ext cx="4712291" cy="61260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u="sng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Acta control de aplicación en centro escolar</a:t>
            </a:r>
            <a:endParaRPr lang="es-MX" sz="180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6" name="Google Shape;3704;p50">
            <a:extLst>
              <a:ext uri="{FF2B5EF4-FFF2-40B4-BE49-F238E27FC236}">
                <a16:creationId xmlns:a16="http://schemas.microsoft.com/office/drawing/2014/main" id="{6E6BB3A8-A3D1-A972-E981-F2403F1EB9AC}"/>
              </a:ext>
            </a:extLst>
          </p:cNvPr>
          <p:cNvSpPr/>
          <p:nvPr/>
        </p:nvSpPr>
        <p:spPr>
          <a:xfrm>
            <a:off x="6194842" y="2222863"/>
            <a:ext cx="5608320" cy="417793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18000">
                <a:srgbClr val="0066FF">
                  <a:tint val="44500"/>
                  <a:satMod val="160000"/>
                  <a:alpha val="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Concentra y registra información de las escuelas de la  coordinación, acerca de los cuadernillos y hojas de respuestas que se reciben y se entregan previa y posteriormente a la aplicación.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Registro de incidencias  suscitadas durante la aplicación.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Llenado  por director o responsable de la aplicación en el plantel.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n-lt"/>
              </a:rPr>
              <a:t>Validado y firmado por el  coordinador  de subsistema </a:t>
            </a:r>
            <a:endParaRPr lang="es-MX" dirty="0"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95E330-B41E-06CB-0B6D-947D5513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2" t="33333" r="64107" b="22222"/>
          <a:stretch>
            <a:fillRect/>
          </a:stretch>
        </p:blipFill>
        <p:spPr>
          <a:xfrm>
            <a:off x="576942" y="2222863"/>
            <a:ext cx="5469363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51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7;p33">
            <a:extLst>
              <a:ext uri="{FF2B5EF4-FFF2-40B4-BE49-F238E27FC236}">
                <a16:creationId xmlns:a16="http://schemas.microsoft.com/office/drawing/2014/main" id="{CF9E6A42-FD75-CC84-4929-E7864FCC29BF}"/>
              </a:ext>
            </a:extLst>
          </p:cNvPr>
          <p:cNvSpPr txBox="1">
            <a:spLocks/>
          </p:cNvSpPr>
          <p:nvPr/>
        </p:nvSpPr>
        <p:spPr>
          <a:xfrm>
            <a:off x="1032310" y="387874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 dirty="0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4" name="Google Shape;451;p31">
            <a:extLst>
              <a:ext uri="{FF2B5EF4-FFF2-40B4-BE49-F238E27FC236}">
                <a16:creationId xmlns:a16="http://schemas.microsoft.com/office/drawing/2014/main" id="{9CE69DA9-B368-BFE6-19C6-B037D3368B01}"/>
              </a:ext>
            </a:extLst>
          </p:cNvPr>
          <p:cNvSpPr txBox="1">
            <a:spLocks/>
          </p:cNvSpPr>
          <p:nvPr/>
        </p:nvSpPr>
        <p:spPr>
          <a:xfrm>
            <a:off x="1337202" y="566949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5" name="Google Shape;1534;p45">
            <a:extLst>
              <a:ext uri="{FF2B5EF4-FFF2-40B4-BE49-F238E27FC236}">
                <a16:creationId xmlns:a16="http://schemas.microsoft.com/office/drawing/2014/main" id="{159970BF-511B-6C98-7C15-2D372DD1D123}"/>
              </a:ext>
            </a:extLst>
          </p:cNvPr>
          <p:cNvSpPr/>
          <p:nvPr/>
        </p:nvSpPr>
        <p:spPr>
          <a:xfrm>
            <a:off x="6719096" y="474349"/>
            <a:ext cx="5038345" cy="847942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0066FF"/>
          </a:solidFill>
          <a:ln w="9525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Materiales para la aplicación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u="sng" dirty="0">
                <a:solidFill>
                  <a:srgbClr val="FFFFFF"/>
                </a:solidFill>
                <a:latin typeface="Fira Sans Extra Condensed Medium"/>
                <a:sym typeface="Fira Sans Extra Condensed Medium"/>
              </a:rPr>
              <a:t>Acta control de supervisión del subsistema </a:t>
            </a:r>
            <a:endParaRPr lang="es-MX" sz="180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6" name="Google Shape;3704;p50">
            <a:extLst>
              <a:ext uri="{FF2B5EF4-FFF2-40B4-BE49-F238E27FC236}">
                <a16:creationId xmlns:a16="http://schemas.microsoft.com/office/drawing/2014/main" id="{D507EE50-FB2C-944E-C3B1-07DCE59F5203}"/>
              </a:ext>
            </a:extLst>
          </p:cNvPr>
          <p:cNvSpPr/>
          <p:nvPr/>
        </p:nvSpPr>
        <p:spPr>
          <a:xfrm>
            <a:off x="8273143" y="1564348"/>
            <a:ext cx="3704190" cy="5299166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18000">
                <a:srgbClr val="0066FF">
                  <a:tint val="44500"/>
                  <a:satMod val="160000"/>
                  <a:alpha val="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Concentra y registra información de las escuelas de la  coordinación, acerca de los cuadernillos y hojas de respuestas que se reciben y se entregan previa y posteriormente a la aplicación.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Registro de incidencias  suscitadas durante la aplicación.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Llenado  por  responsable de la coordinación o enlace.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</a:rPr>
              <a:t>Validado y firmado por el  coordinador  del subsistema </a:t>
            </a:r>
            <a:endParaRPr lang="es-MX" sz="1600" dirty="0"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792D8C-87EE-4226-FA91-FDBE715D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" t="33968" r="30446" b="14444"/>
          <a:stretch>
            <a:fillRect/>
          </a:stretch>
        </p:blipFill>
        <p:spPr>
          <a:xfrm>
            <a:off x="348343" y="1671484"/>
            <a:ext cx="7924800" cy="44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8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9213C-2D21-3ECC-82FE-D71B8749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5F23A23A-BA85-D95A-BB69-FFBADCB999DD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2D0105E5-1C89-E20D-3FA8-2DD1B90BDD3F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5" name="Google Shape;1534;p45">
            <a:extLst>
              <a:ext uri="{FF2B5EF4-FFF2-40B4-BE49-F238E27FC236}">
                <a16:creationId xmlns:a16="http://schemas.microsoft.com/office/drawing/2014/main" id="{34AFD70A-7D0F-04D1-8A87-8E4A14E751C5}"/>
              </a:ext>
            </a:extLst>
          </p:cNvPr>
          <p:cNvSpPr/>
          <p:nvPr/>
        </p:nvSpPr>
        <p:spPr>
          <a:xfrm>
            <a:off x="3948132" y="876076"/>
            <a:ext cx="3935998" cy="701731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s-MX" sz="4400" b="1" dirty="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  <a:sym typeface="Fira Sans Extra Condensed Medium"/>
              </a:rPr>
              <a:t>Mesa de ayuda</a:t>
            </a: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C121EA96-9BBE-B3EC-A7BE-B1ABFDC3F672}"/>
              </a:ext>
            </a:extLst>
          </p:cNvPr>
          <p:cNvSpPr txBox="1"/>
          <p:nvPr/>
        </p:nvSpPr>
        <p:spPr>
          <a:xfrm>
            <a:off x="4580476" y="1824029"/>
            <a:ext cx="3138919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/>
              <a:t>Periodo de atención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061572-1E9D-77D0-38DE-6AC30868FAA9}"/>
              </a:ext>
            </a:extLst>
          </p:cNvPr>
          <p:cNvSpPr txBox="1"/>
          <p:nvPr/>
        </p:nvSpPr>
        <p:spPr>
          <a:xfrm>
            <a:off x="3091544" y="2316472"/>
            <a:ext cx="6116782" cy="400110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MX" dirty="0"/>
              <a:t>Mayo-Junio</a:t>
            </a:r>
          </a:p>
        </p:txBody>
      </p:sp>
      <p:sp>
        <p:nvSpPr>
          <p:cNvPr id="18" name="CuadroTexto 11">
            <a:extLst>
              <a:ext uri="{FF2B5EF4-FFF2-40B4-BE49-F238E27FC236}">
                <a16:creationId xmlns:a16="http://schemas.microsoft.com/office/drawing/2014/main" id="{B3F82A11-A001-6817-2837-91C784D74B43}"/>
              </a:ext>
            </a:extLst>
          </p:cNvPr>
          <p:cNvSpPr txBox="1"/>
          <p:nvPr/>
        </p:nvSpPr>
        <p:spPr>
          <a:xfrm>
            <a:off x="5457208" y="2693757"/>
            <a:ext cx="1385453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algn="r">
              <a:defRPr sz="2400" b="0" i="0">
                <a:solidFill>
                  <a:schemeClr val="accent1">
                    <a:lumMod val="50000"/>
                  </a:schemeClr>
                </a:solidFill>
                <a:effectLst/>
                <a:latin typeface="Avenir Next LT Pro" panose="020B0504020202020204" pitchFamily="34" charset="0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/>
              <a:t>Horario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EF5C36-99AD-0157-C61F-14EBD30C31AA}"/>
              </a:ext>
            </a:extLst>
          </p:cNvPr>
          <p:cNvSpPr txBox="1"/>
          <p:nvPr/>
        </p:nvSpPr>
        <p:spPr>
          <a:xfrm>
            <a:off x="3091543" y="3140260"/>
            <a:ext cx="6116782" cy="400110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s-ES" dirty="0"/>
              <a:t>De 7:00am – 18:00 pm </a:t>
            </a:r>
            <a:endParaRPr lang="es-MX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97A44B-3BAF-5C06-2222-77C97B95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31510"/>
              </p:ext>
            </p:extLst>
          </p:nvPr>
        </p:nvGraphicFramePr>
        <p:xfrm>
          <a:off x="3182928" y="3964048"/>
          <a:ext cx="60068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2110">
                  <a:extLst>
                    <a:ext uri="{9D8B030D-6E8A-4147-A177-3AD203B41FA5}">
                      <a16:colId xmlns:a16="http://schemas.microsoft.com/office/drawing/2014/main" val="3568203605"/>
                    </a:ext>
                  </a:extLst>
                </a:gridCol>
                <a:gridCol w="2194768">
                  <a:extLst>
                    <a:ext uri="{9D8B030D-6E8A-4147-A177-3AD203B41FA5}">
                      <a16:colId xmlns:a16="http://schemas.microsoft.com/office/drawing/2014/main" val="2271617393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000" dirty="0">
                          <a:effectLst/>
                        </a:rPr>
                        <a:t>Modalidad virtual escuelas Públicas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193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>
                          <a:effectLst/>
                        </a:rPr>
                        <a:t>Nombre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 dirty="0">
                          <a:effectLst/>
                        </a:rPr>
                        <a:t>Teléfono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41306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>
                          <a:effectLst/>
                        </a:rPr>
                        <a:t>Marco Antonio Barron castillo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2000" dirty="0">
                          <a:effectLst/>
                        </a:rPr>
                        <a:t> 473 1800613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2649095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312206-0DC2-6988-2865-AB5150D3A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4356"/>
              </p:ext>
            </p:extLst>
          </p:nvPr>
        </p:nvGraphicFramePr>
        <p:xfrm>
          <a:off x="3171810" y="5036267"/>
          <a:ext cx="603651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926">
                  <a:extLst>
                    <a:ext uri="{9D8B030D-6E8A-4147-A177-3AD203B41FA5}">
                      <a16:colId xmlns:a16="http://schemas.microsoft.com/office/drawing/2014/main" val="2437328687"/>
                    </a:ext>
                  </a:extLst>
                </a:gridCol>
                <a:gridCol w="2203589">
                  <a:extLst>
                    <a:ext uri="{9D8B030D-6E8A-4147-A177-3AD203B41FA5}">
                      <a16:colId xmlns:a16="http://schemas.microsoft.com/office/drawing/2014/main" val="4013067964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000" dirty="0">
                          <a:effectLst/>
                        </a:rPr>
                        <a:t>Modalidad virtual escuelas Particulares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878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>
                          <a:effectLst/>
                        </a:rPr>
                        <a:t>Nombre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>
                          <a:effectLst/>
                        </a:rPr>
                        <a:t>Teléfono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16194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 dirty="0">
                          <a:effectLst/>
                        </a:rPr>
                        <a:t>Juan Daniel Hernandez Lara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2000" dirty="0">
                          <a:effectLst/>
                        </a:rPr>
                        <a:t>432 1089637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71441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2000">
                          <a:effectLst/>
                        </a:rPr>
                        <a:t>Oscar Alejandro Gilles Ortega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2000" dirty="0">
                          <a:effectLst/>
                        </a:rPr>
                        <a:t>462 3457263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41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4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969A51-AD20-429A-861A-91ED7E1320E6}" type="slidenum">
              <a:rPr lang="es-MX" smtClean="0"/>
              <a:pPr/>
              <a:t>5</a:t>
            </a:fld>
            <a:endParaRPr/>
          </a:p>
        </p:txBody>
      </p:sp>
      <p:sp>
        <p:nvSpPr>
          <p:cNvPr id="26" name="CuadroTexto 8">
            <a:extLst>
              <a:ext uri="{FF2B5EF4-FFF2-40B4-BE49-F238E27FC236}">
                <a16:creationId xmlns:a16="http://schemas.microsoft.com/office/drawing/2014/main" id="{B3424C10-E8CB-C163-105C-9C255C4B74F2}"/>
              </a:ext>
            </a:extLst>
          </p:cNvPr>
          <p:cNvSpPr txBox="1"/>
          <p:nvPr/>
        </p:nvSpPr>
        <p:spPr>
          <a:xfrm>
            <a:off x="1291894" y="1141870"/>
            <a:ext cx="94087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Raleway" pitchFamily="2" charset="0"/>
                <a:ea typeface="Times New Roman" panose="02020603050405020304" pitchFamily="18" charset="0"/>
              </a:rPr>
              <a:t>Instrumento diagnóstico orientado a reconocer el nivel de logro de los aprendizajes fundamentales en estudiantes de educación media superior, en concordancia de contenidos de acuerdo con cada plan o programa educativo.</a:t>
            </a:r>
            <a:endParaRPr kumimoji="0" lang="es-MX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27" name="Google Shape;748;p39">
            <a:extLst>
              <a:ext uri="{FF2B5EF4-FFF2-40B4-BE49-F238E27FC236}">
                <a16:creationId xmlns:a16="http://schemas.microsoft.com/office/drawing/2014/main" id="{51A57F5C-B9A5-43F9-F6F8-21649E9CD47E}"/>
              </a:ext>
            </a:extLst>
          </p:cNvPr>
          <p:cNvSpPr txBox="1">
            <a:spLocks/>
          </p:cNvSpPr>
          <p:nvPr/>
        </p:nvSpPr>
        <p:spPr>
          <a:xfrm>
            <a:off x="3028050" y="187470"/>
            <a:ext cx="8415646" cy="9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600" b="1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</a:rPr>
              <a:t>Planteamiento</a:t>
            </a:r>
          </a:p>
        </p:txBody>
      </p:sp>
      <p:graphicFrame>
        <p:nvGraphicFramePr>
          <p:cNvPr id="30" name="Marcador de contenido 2">
            <a:extLst>
              <a:ext uri="{FF2B5EF4-FFF2-40B4-BE49-F238E27FC236}">
                <a16:creationId xmlns:a16="http://schemas.microsoft.com/office/drawing/2014/main" id="{E0ADAFDD-8C56-BF06-C5A9-812962B08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566226"/>
              </p:ext>
            </p:extLst>
          </p:nvPr>
        </p:nvGraphicFramePr>
        <p:xfrm>
          <a:off x="772783" y="2379551"/>
          <a:ext cx="10773453" cy="400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C636E-ACCA-8DB9-448D-A7050DDB0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3F6A0342-6A20-298E-C005-7AAA4A215E1C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A04AFA08-8EFA-7C9C-E1CF-48BC9AAACABD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Google Shape;1199;p38">
            <a:extLst>
              <a:ext uri="{FF2B5EF4-FFF2-40B4-BE49-F238E27FC236}">
                <a16:creationId xmlns:a16="http://schemas.microsoft.com/office/drawing/2014/main" id="{7A7C8367-1D99-D6C6-CCE8-33DE427B8712}"/>
              </a:ext>
            </a:extLst>
          </p:cNvPr>
          <p:cNvSpPr/>
          <p:nvPr/>
        </p:nvSpPr>
        <p:spPr>
          <a:xfrm>
            <a:off x="4971206" y="419921"/>
            <a:ext cx="6943507" cy="776867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</a:pPr>
            <a:r>
              <a:rPr lang="es-MX" sz="4400" dirty="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  <a:sym typeface="Fira Sans Extra Condensed Medium"/>
              </a:rPr>
              <a:t>Estructura del instrumento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8DA23EC-974E-4F4D-6382-244B61BB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79" y="2619609"/>
            <a:ext cx="83606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2553970" algn="l"/>
              </a:tabLst>
            </a:pPr>
            <a:r>
              <a:rPr lang="es-ES" sz="2000" spc="-1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  </a:t>
            </a:r>
            <a:r>
              <a:rPr lang="es-ES" sz="2000" spc="-1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Comunicación ……………………………………20 reactivos</a:t>
            </a:r>
            <a:endParaRPr lang="es-MX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67945">
              <a:buNone/>
              <a:tabLst>
                <a:tab pos="2553970" algn="l"/>
              </a:tabLst>
            </a:pPr>
            <a:r>
              <a:rPr lang="es-ES" sz="2000" spc="-1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 Matemáticas </a:t>
            </a:r>
            <a:r>
              <a:rPr lang="es-ES" sz="20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…………………………………….. 20 </a:t>
            </a:r>
            <a:r>
              <a:rPr lang="es-ES" sz="2000" spc="-1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reactivos</a:t>
            </a:r>
            <a:endParaRPr lang="es-MX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67945">
              <a:buNone/>
              <a:tabLst>
                <a:tab pos="2553970" algn="l"/>
              </a:tabLst>
            </a:pPr>
            <a:r>
              <a:rPr lang="es-ES" sz="2000" spc="-1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 Ciencias ….………………………………………..10 reactivos</a:t>
            </a:r>
            <a:endParaRPr lang="es-MX" sz="20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0F563-2BAE-FCE5-9776-6BBD1AF2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79" y="2193260"/>
            <a:ext cx="2027018" cy="400110"/>
          </a:xfrm>
          <a:prstGeom prst="rect">
            <a:avLst/>
          </a:prstGeom>
          <a:solidFill>
            <a:srgbClr val="CBC5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ptos" panose="020B0004020202020204" pitchFamily="34" charset="0"/>
              <a:buChar char="-"/>
              <a:tabLst>
                <a:tab pos="2553970" algn="l"/>
              </a:tabLst>
            </a:pPr>
            <a:r>
              <a:rPr lang="es-ES" sz="2000" b="1" spc="-10">
                <a:effectLst/>
                <a:latin typeface="Avenir Next LT Pro Demi" panose="020B07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Disciplinares</a:t>
            </a:r>
            <a:endParaRPr lang="es-MX" sz="2000">
              <a:effectLst/>
              <a:latin typeface="Avenir Next LT Pro Demi" panose="020B07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3A04E1-FE15-8893-EBE9-BC311E458B41}"/>
              </a:ext>
            </a:extLst>
          </p:cNvPr>
          <p:cNvSpPr txBox="1"/>
          <p:nvPr/>
        </p:nvSpPr>
        <p:spPr>
          <a:xfrm>
            <a:off x="3204229" y="4330700"/>
            <a:ext cx="8525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5">
              <a:buNone/>
              <a:tabLst>
                <a:tab pos="2400300" algn="l"/>
              </a:tabLst>
            </a:pPr>
            <a:r>
              <a:rPr lang="es-ES" sz="2000" spc="-10" dirty="0">
                <a:latin typeface="Avenir Next LT Pro" panose="020B0504020202020204" pitchFamily="34" charset="0"/>
                <a:ea typeface="Calibri" panose="020F0502020204030204" pitchFamily="34" charset="0"/>
              </a:rPr>
              <a:t>Afinidad vocacional …………………………… 12 reactivos</a:t>
            </a:r>
            <a:endParaRPr lang="es-MX" sz="2000" spc="-10" dirty="0"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 marL="66675">
              <a:buNone/>
              <a:tabLst>
                <a:tab pos="2400300" algn="l"/>
              </a:tabLst>
            </a:pPr>
            <a:r>
              <a:rPr lang="es-ES" sz="2000" spc="-10" dirty="0">
                <a:latin typeface="Avenir Next LT Pro" panose="020B0504020202020204" pitchFamily="34" charset="0"/>
                <a:ea typeface="Calibri" panose="020F0502020204030204" pitchFamily="34" charset="0"/>
              </a:rPr>
              <a:t>Convivencia escolar …………………………..   17 reactivos</a:t>
            </a:r>
            <a:endParaRPr lang="es-MX" sz="2000" spc="-10" dirty="0"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s-ES" sz="2000" spc="-10" dirty="0">
                <a:latin typeface="Avenir Next LT Pro" panose="020B0504020202020204" pitchFamily="34" charset="0"/>
                <a:ea typeface="Calibri" panose="020F0502020204030204" pitchFamily="34" charset="0"/>
              </a:rPr>
              <a:t> Contexto ………………………………………… 32 reactivos</a:t>
            </a:r>
            <a:endParaRPr lang="es-ES" altLang="es-MX" sz="2000" spc="-10" dirty="0">
              <a:latin typeface="Avenir Next LT Pro" panose="020B0504020202020204" pitchFamily="34" charset="0"/>
              <a:ea typeface="Calibri" panose="020F0502020204030204" pitchFamily="34" charset="0"/>
            </a:endParaRPr>
          </a:p>
          <a:p>
            <a:endParaRPr lang="es-ES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F0359D-231D-E4A0-7458-3F76897C1D37}"/>
              </a:ext>
            </a:extLst>
          </p:cNvPr>
          <p:cNvSpPr txBox="1"/>
          <p:nvPr/>
        </p:nvSpPr>
        <p:spPr>
          <a:xfrm>
            <a:off x="1755747" y="3909566"/>
            <a:ext cx="5048009" cy="400110"/>
          </a:xfrm>
          <a:prstGeom prst="rect">
            <a:avLst/>
          </a:prstGeom>
          <a:solidFill>
            <a:srgbClr val="CBC5FF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ptos" panose="020B0004020202020204" pitchFamily="34" charset="0"/>
              <a:buChar char="-"/>
              <a:tabLst>
                <a:tab pos="2400300" algn="l"/>
              </a:tabLst>
            </a:pPr>
            <a:r>
              <a:rPr lang="es-ES" sz="2000" b="1" spc="-10" dirty="0">
                <a:latin typeface="Avenir Next LT Pro Demi" panose="020B07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Mentalidad de crecimiento y contexto</a:t>
            </a:r>
            <a:endParaRPr lang="es-MX" sz="2000" b="1" spc="-10" dirty="0">
              <a:latin typeface="Avenir Next LT Pro Demi" panose="020B07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AF78D22-6BCC-F85B-82C9-79481AF3E824}"/>
              </a:ext>
            </a:extLst>
          </p:cNvPr>
          <p:cNvSpPr/>
          <p:nvPr/>
        </p:nvSpPr>
        <p:spPr>
          <a:xfrm>
            <a:off x="8591549" y="2039982"/>
            <a:ext cx="3370267" cy="1746542"/>
          </a:xfrm>
          <a:prstGeom prst="rect">
            <a:avLst/>
          </a:prstGeom>
          <a:solidFill>
            <a:srgbClr val="CBC5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rgbClr val="00558C"/>
                </a:solidFill>
                <a:latin typeface="+mj-lt"/>
              </a:rPr>
              <a:t>Todos los reactivos son de opción múltiple</a:t>
            </a:r>
            <a:endParaRPr lang="es-ES" sz="2400" dirty="0">
              <a:solidFill>
                <a:srgbClr val="00558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71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B7ECD-9754-C8FC-D178-C41CF849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9683C1B-9E23-862A-7218-463C58C418F6}"/>
              </a:ext>
            </a:extLst>
          </p:cNvPr>
          <p:cNvSpPr txBox="1"/>
          <p:nvPr/>
        </p:nvSpPr>
        <p:spPr>
          <a:xfrm>
            <a:off x="5486400" y="327897"/>
            <a:ext cx="624802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377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2"/>
                </a:solidFill>
                <a:latin typeface="Protest Strike" pitchFamily="2" charset="0"/>
                <a:ea typeface="+mj-ea"/>
                <a:cs typeface="+mj-cs"/>
              </a:defRPr>
            </a:lvl1pPr>
          </a:lstStyle>
          <a:p>
            <a:r>
              <a:rPr lang="es-MX" dirty="0" err="1"/>
              <a:t>Webinar</a:t>
            </a:r>
            <a:r>
              <a:rPr lang="es-MX" dirty="0"/>
              <a:t> para capacitación a escuelas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FD4201-D145-45B2-25BC-B0618010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63" y="1335465"/>
            <a:ext cx="7355488" cy="523875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BB782EE-1D11-9939-52D5-39FAD5F599BE}"/>
              </a:ext>
            </a:extLst>
          </p:cNvPr>
          <p:cNvSpPr txBox="1"/>
          <p:nvPr/>
        </p:nvSpPr>
        <p:spPr>
          <a:xfrm>
            <a:off x="271849" y="3077677"/>
            <a:ext cx="4292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Liga para unirse al evento el día jueves 14 de mayo a las 12:00 pm "Capacitación RIMA EMS 2026":</a:t>
            </a:r>
          </a:p>
          <a:p>
            <a:endParaRPr lang="es-MX" dirty="0"/>
          </a:p>
          <a:p>
            <a:r>
              <a:rPr lang="es-MX" dirty="0">
                <a:hlinkClick r:id="rId3"/>
              </a:rPr>
              <a:t>https://teams.microsoft.com/meet/229427349244457?p=MCjvzgAWwppN6iT5ud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20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99;p38">
            <a:extLst>
              <a:ext uri="{FF2B5EF4-FFF2-40B4-BE49-F238E27FC236}">
                <a16:creationId xmlns:a16="http://schemas.microsoft.com/office/drawing/2014/main" id="{92EC0087-7957-37F0-47EE-3F5A1A12FED8}"/>
              </a:ext>
            </a:extLst>
          </p:cNvPr>
          <p:cNvSpPr/>
          <p:nvPr/>
        </p:nvSpPr>
        <p:spPr>
          <a:xfrm>
            <a:off x="2816566" y="175517"/>
            <a:ext cx="6943507" cy="776867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</a:pPr>
            <a:r>
              <a:rPr lang="es-MX" sz="4400" dirty="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  <a:sym typeface="Fira Sans Extra Condensed Medium"/>
              </a:rPr>
              <a:t>Periodo de aplicación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CBB0D21-17CD-58C9-D077-ECDE56798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71" y="1239864"/>
            <a:ext cx="5931666" cy="544261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16B80AF-0DF6-3FD1-0DFF-4B650F7AE0C9}"/>
              </a:ext>
            </a:extLst>
          </p:cNvPr>
          <p:cNvSpPr txBox="1"/>
          <p:nvPr/>
        </p:nvSpPr>
        <p:spPr>
          <a:xfrm>
            <a:off x="8256737" y="2492598"/>
            <a:ext cx="275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tiene programado monitorear 42 planteles</a:t>
            </a:r>
          </a:p>
        </p:txBody>
      </p:sp>
    </p:spTree>
    <p:extLst>
      <p:ext uri="{BB962C8B-B14F-4D97-AF65-F5344CB8AC3E}">
        <p14:creationId xmlns:p14="http://schemas.microsoft.com/office/powerpoint/2010/main" val="350121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A1395-78B2-D14E-F9E0-2C472BC6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7;p33">
            <a:extLst>
              <a:ext uri="{FF2B5EF4-FFF2-40B4-BE49-F238E27FC236}">
                <a16:creationId xmlns:a16="http://schemas.microsoft.com/office/drawing/2014/main" id="{50504301-2421-2416-2F95-C3813280E537}"/>
              </a:ext>
            </a:extLst>
          </p:cNvPr>
          <p:cNvSpPr txBox="1">
            <a:spLocks/>
          </p:cNvSpPr>
          <p:nvPr/>
        </p:nvSpPr>
        <p:spPr>
          <a:xfrm>
            <a:off x="945225" y="240846"/>
            <a:ext cx="1252800" cy="5983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6000" b="1">
              <a:solidFill>
                <a:schemeClr val="lt1"/>
              </a:solidFill>
              <a:latin typeface="Cormorant Unicase"/>
              <a:sym typeface="Cormorant Unicase"/>
            </a:endParaRPr>
          </a:p>
        </p:txBody>
      </p:sp>
      <p:sp>
        <p:nvSpPr>
          <p:cNvPr id="25" name="Google Shape;451;p31">
            <a:extLst>
              <a:ext uri="{FF2B5EF4-FFF2-40B4-BE49-F238E27FC236}">
                <a16:creationId xmlns:a16="http://schemas.microsoft.com/office/drawing/2014/main" id="{64C48FA8-7037-4FED-1F2D-E72152DCFD26}"/>
              </a:ext>
            </a:extLst>
          </p:cNvPr>
          <p:cNvSpPr txBox="1">
            <a:spLocks/>
          </p:cNvSpPr>
          <p:nvPr/>
        </p:nvSpPr>
        <p:spPr>
          <a:xfrm>
            <a:off x="1250117" y="419921"/>
            <a:ext cx="780680" cy="419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3600">
              <a:solidFill>
                <a:schemeClr val="bg1"/>
              </a:solidFill>
            </a:endParaRPr>
          </a:p>
        </p:txBody>
      </p:sp>
      <p:sp>
        <p:nvSpPr>
          <p:cNvPr id="3" name="Google Shape;1199;p38">
            <a:extLst>
              <a:ext uri="{FF2B5EF4-FFF2-40B4-BE49-F238E27FC236}">
                <a16:creationId xmlns:a16="http://schemas.microsoft.com/office/drawing/2014/main" id="{FD7F8222-DA5C-B33F-71BD-EE25BD433AB9}"/>
              </a:ext>
            </a:extLst>
          </p:cNvPr>
          <p:cNvSpPr/>
          <p:nvPr/>
        </p:nvSpPr>
        <p:spPr>
          <a:xfrm>
            <a:off x="8022569" y="1510784"/>
            <a:ext cx="4246587" cy="776867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377">
              <a:lnSpc>
                <a:spcPct val="90000"/>
              </a:lnSpc>
              <a:spcBef>
                <a:spcPct val="0"/>
              </a:spcBef>
            </a:pPr>
            <a:r>
              <a:rPr lang="es-MX" sz="4400" dirty="0">
                <a:solidFill>
                  <a:srgbClr val="00558C"/>
                </a:solidFill>
                <a:latin typeface="Protest Strike" pitchFamily="2" charset="0"/>
                <a:ea typeface="+mj-ea"/>
                <a:cs typeface="+mj-cs"/>
                <a:sym typeface="Fira Sans Extra Condensed Medium"/>
              </a:rPr>
              <a:t>Difusión de la aplicación en los subsistemas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9BF39-81B0-A19A-BD07-4CC255E4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46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6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eg 2024">
      <a:dk1>
        <a:sysClr val="windowText" lastClr="000000"/>
      </a:dk1>
      <a:lt1>
        <a:sysClr val="window" lastClr="FFFFFF"/>
      </a:lt1>
      <a:dk2>
        <a:srgbClr val="00558C"/>
      </a:dk2>
      <a:lt2>
        <a:srgbClr val="FFFFFF"/>
      </a:lt2>
      <a:accent1>
        <a:srgbClr val="51A4DB"/>
      </a:accent1>
      <a:accent2>
        <a:srgbClr val="C3DCF1"/>
      </a:accent2>
      <a:accent3>
        <a:srgbClr val="92D050"/>
      </a:accent3>
      <a:accent4>
        <a:srgbClr val="0F9ED5"/>
      </a:accent4>
      <a:accent5>
        <a:srgbClr val="A02B93"/>
      </a:accent5>
      <a:accent6>
        <a:srgbClr val="4EA72E"/>
      </a:accent6>
      <a:hlink>
        <a:srgbClr val="51A4DB"/>
      </a:hlink>
      <a:folHlink>
        <a:srgbClr val="C3DCF1"/>
      </a:folHlink>
    </a:clrScheme>
    <a:fontScheme name="seg 2024">
      <a:majorFont>
        <a:latin typeface="Vollkorn Black"/>
        <a:ea typeface=""/>
        <a:cs typeface=""/>
      </a:majorFont>
      <a:minorFont>
        <a:latin typeface="Helvetic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E8850BAC-C273-49D2-9BA0-F21F60AA9C7B}" vid="{5E053B6D-1C6E-4B0C-8248-0C6579A809D9}"/>
    </a:ext>
  </a:extLst>
</a:theme>
</file>

<file path=ppt/theme/theme2.xml><?xml version="1.0" encoding="utf-8"?>
<a:theme xmlns:a="http://schemas.openxmlformats.org/drawingml/2006/main" name="1_Tema1">
  <a:themeElements>
    <a:clrScheme name="seg 2024">
      <a:dk1>
        <a:sysClr val="windowText" lastClr="000000"/>
      </a:dk1>
      <a:lt1>
        <a:sysClr val="window" lastClr="FFFFFF"/>
      </a:lt1>
      <a:dk2>
        <a:srgbClr val="00558C"/>
      </a:dk2>
      <a:lt2>
        <a:srgbClr val="FFFFFF"/>
      </a:lt2>
      <a:accent1>
        <a:srgbClr val="51A4DB"/>
      </a:accent1>
      <a:accent2>
        <a:srgbClr val="C3DCF1"/>
      </a:accent2>
      <a:accent3>
        <a:srgbClr val="92D050"/>
      </a:accent3>
      <a:accent4>
        <a:srgbClr val="0F9ED5"/>
      </a:accent4>
      <a:accent5>
        <a:srgbClr val="A02B93"/>
      </a:accent5>
      <a:accent6>
        <a:srgbClr val="4EA72E"/>
      </a:accent6>
      <a:hlink>
        <a:srgbClr val="51A4DB"/>
      </a:hlink>
      <a:folHlink>
        <a:srgbClr val="C3DCF1"/>
      </a:folHlink>
    </a:clrScheme>
    <a:fontScheme name="seg 2024">
      <a:majorFont>
        <a:latin typeface="Vollkorn Black"/>
        <a:ea typeface=""/>
        <a:cs typeface=""/>
      </a:majorFont>
      <a:minorFont>
        <a:latin typeface="Helvetic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E8850BAC-C273-49D2-9BA0-F21F60AA9C7B}" vid="{5E053B6D-1C6E-4B0C-8248-0C6579A809D9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iki Page" ma:contentTypeID="0x01010800799DE1D6DB43E249B12F958172AE3921" ma:contentTypeVersion="1" ma:contentTypeDescription="Create a new wiki page." ma:contentTypeScope="" ma:versionID="7ad4696a4a2bb157a6b833b1d610ef42">
  <xsd:schema xmlns:xsd="http://www.w3.org/2001/XMLSchema" xmlns:xs="http://www.w3.org/2001/XMLSchema" xmlns:p="http://schemas.microsoft.com/office/2006/metadata/properties" xmlns:ns1="http://schemas.microsoft.com/sharepoint/v3" xmlns:ns2="60dbeee6-a052-4172-9e67-262058fd5bd1" targetNamespace="http://schemas.microsoft.com/office/2006/metadata/properties" ma:root="true" ma:fieldsID="c5a037522e896259aa511cdfbab8318f" ns1:_="" ns2:_="">
    <xsd:import namespace="http://schemas.microsoft.com/sharepoint/v3"/>
    <xsd:import namespace="60dbeee6-a052-4172-9e67-262058fd5bd1"/>
    <xsd:element name="properties">
      <xsd:complexType>
        <xsd:sequence>
          <xsd:element name="documentManagement">
            <xsd:complexType>
              <xsd:all>
                <xsd:element ref="ns1:WikiFiel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WikiField" ma:index="7" nillable="true" ma:displayName="Wiki Content" ma:internalName="Wiki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beee6-a052-4172-9e67-262058fd5b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WikiEditForm</Display>
  <Edit>WikiEditForm</Edit>
  <New>WikiEditForm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kiField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7A559C-0C56-4F31-848D-84E394E57B0A}"/>
</file>

<file path=customXml/itemProps2.xml><?xml version="1.0" encoding="utf-8"?>
<ds:datastoreItem xmlns:ds="http://schemas.openxmlformats.org/officeDocument/2006/customXml" ds:itemID="{B78594FD-B462-4F4D-AEB1-F7E888B10349}"/>
</file>

<file path=customXml/itemProps3.xml><?xml version="1.0" encoding="utf-8"?>
<ds:datastoreItem xmlns:ds="http://schemas.openxmlformats.org/officeDocument/2006/customXml" ds:itemID="{7E6549E3-305C-436B-B371-60077711190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4843</TotalTime>
  <Words>3055</Words>
  <Application>Microsoft Office PowerPoint</Application>
  <PresentationFormat>Panorámica</PresentationFormat>
  <Paragraphs>340</Paragraphs>
  <Slides>49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69" baseType="lpstr">
      <vt:lpstr>Aptos</vt:lpstr>
      <vt:lpstr>Aptos Display</vt:lpstr>
      <vt:lpstr>Arial</vt:lpstr>
      <vt:lpstr>Avenir Next LT Pro</vt:lpstr>
      <vt:lpstr>Avenir Next LT Pro Demi</vt:lpstr>
      <vt:lpstr>Calibri</vt:lpstr>
      <vt:lpstr>Cormorant Unicase</vt:lpstr>
      <vt:lpstr>Fira Sans Extra Condensed Medium</vt:lpstr>
      <vt:lpstr>Helvetica</vt:lpstr>
      <vt:lpstr>HelveticaNeueLT Std</vt:lpstr>
      <vt:lpstr>HelveticaNeueLT Std Cn</vt:lpstr>
      <vt:lpstr>Montserrat</vt:lpstr>
      <vt:lpstr>Protest Strike</vt:lpstr>
      <vt:lpstr>Raleway</vt:lpstr>
      <vt:lpstr>Sora Light</vt:lpstr>
      <vt:lpstr>Vollkorn</vt:lpstr>
      <vt:lpstr>Vollkorn Black</vt:lpstr>
      <vt:lpstr>Wingdings</vt:lpstr>
      <vt:lpstr>Tema1</vt:lpstr>
      <vt:lpstr>1_Tema1</vt:lpstr>
      <vt:lpstr>Aplicación RIMA EMS</vt:lpstr>
      <vt:lpstr>Objetivo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Guía del aplicador – modalidad virtual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Educacion de Guanajuato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 De los Angeles Ramirez Godinez</dc:creator>
  <cp:lastModifiedBy>David Raul Uribe Garcia</cp:lastModifiedBy>
  <cp:revision>30</cp:revision>
  <dcterms:created xsi:type="dcterms:W3CDTF">2025-04-08T19:55:34Z</dcterms:created>
  <dcterms:modified xsi:type="dcterms:W3CDTF">2026-05-13T03:05:03Z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0x01010800799DE1D6DB43E249B12F958172AE3921</vt:lpwstr>
  </property>
</Properties>
</file>